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310" r:id="rId3"/>
    <p:sldId id="328" r:id="rId4"/>
    <p:sldId id="258" r:id="rId5"/>
    <p:sldId id="320" r:id="rId6"/>
    <p:sldId id="306" r:id="rId7"/>
    <p:sldId id="259" r:id="rId8"/>
    <p:sldId id="260" r:id="rId9"/>
    <p:sldId id="321" r:id="rId10"/>
    <p:sldId id="262" r:id="rId11"/>
    <p:sldId id="263" r:id="rId12"/>
    <p:sldId id="265" r:id="rId13"/>
    <p:sldId id="266" r:id="rId14"/>
    <p:sldId id="311" r:id="rId15"/>
    <p:sldId id="270" r:id="rId16"/>
    <p:sldId id="269" r:id="rId17"/>
    <p:sldId id="308" r:id="rId18"/>
    <p:sldId id="312" r:id="rId19"/>
    <p:sldId id="268" r:id="rId20"/>
    <p:sldId id="313" r:id="rId21"/>
    <p:sldId id="304" r:id="rId22"/>
    <p:sldId id="271" r:id="rId23"/>
    <p:sldId id="272" r:id="rId24"/>
    <p:sldId id="273" r:id="rId25"/>
    <p:sldId id="274" r:id="rId26"/>
    <p:sldId id="280" r:id="rId27"/>
    <p:sldId id="275" r:id="rId28"/>
    <p:sldId id="276" r:id="rId29"/>
    <p:sldId id="322" r:id="rId30"/>
    <p:sldId id="277" r:id="rId31"/>
    <p:sldId id="278" r:id="rId32"/>
    <p:sldId id="279" r:id="rId33"/>
    <p:sldId id="323" r:id="rId34"/>
    <p:sldId id="314" r:id="rId35"/>
    <p:sldId id="324" r:id="rId36"/>
    <p:sldId id="325" r:id="rId37"/>
    <p:sldId id="289" r:id="rId38"/>
    <p:sldId id="281" r:id="rId39"/>
    <p:sldId id="282" r:id="rId40"/>
    <p:sldId id="326" r:id="rId41"/>
    <p:sldId id="283" r:id="rId42"/>
    <p:sldId id="284" r:id="rId43"/>
    <p:sldId id="285" r:id="rId44"/>
    <p:sldId id="319" r:id="rId45"/>
    <p:sldId id="315" r:id="rId46"/>
    <p:sldId id="286" r:id="rId47"/>
    <p:sldId id="305" r:id="rId48"/>
    <p:sldId id="287" r:id="rId49"/>
    <p:sldId id="290" r:id="rId50"/>
    <p:sldId id="291" r:id="rId51"/>
    <p:sldId id="316" r:id="rId52"/>
    <p:sldId id="318" r:id="rId53"/>
    <p:sldId id="317" r:id="rId54"/>
    <p:sldId id="294" r:id="rId55"/>
    <p:sldId id="293" r:id="rId56"/>
    <p:sldId id="299" r:id="rId57"/>
    <p:sldId id="295" r:id="rId58"/>
    <p:sldId id="298" r:id="rId59"/>
    <p:sldId id="301" r:id="rId60"/>
    <p:sldId id="302" r:id="rId61"/>
    <p:sldId id="296" r:id="rId62"/>
    <p:sldId id="297" r:id="rId63"/>
    <p:sldId id="30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lary Weaver-Robb" initials="HW" lastIdx="3" clrIdx="0">
    <p:extLst>
      <p:ext uri="{19B8F6BF-5375-455C-9EA6-DF929625EA0E}">
        <p15:presenceInfo xmlns:p15="http://schemas.microsoft.com/office/powerpoint/2012/main" userId="b287df63d2bde5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31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70760" autoAdjust="0"/>
  </p:normalViewPr>
  <p:slideViewPr>
    <p:cSldViewPr snapToGrid="0">
      <p:cViewPr varScale="1">
        <p:scale>
          <a:sx n="58" d="100"/>
          <a:sy n="58" d="100"/>
        </p:scale>
        <p:origin x="1392" y="300"/>
      </p:cViewPr>
      <p:guideLst/>
    </p:cSldViewPr>
  </p:slideViewPr>
  <p:notesTextViewPr>
    <p:cViewPr>
      <p:scale>
        <a:sx n="3" d="2"/>
        <a:sy n="3" d="2"/>
      </p:scale>
      <p:origin x="0" y="0"/>
    </p:cViewPr>
  </p:notesTextViewPr>
  <p:notesViewPr>
    <p:cSldViewPr snapToGrid="0">
      <p:cViewPr varScale="1">
        <p:scale>
          <a:sx n="84" d="100"/>
          <a:sy n="84" d="100"/>
        </p:scale>
        <p:origin x="328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ary Weaver-Robb" userId="b287df63d2bde5d9" providerId="LiveId" clId="{0ADEE33A-F5EE-4FF5-8745-74538AE74890}"/>
    <pc:docChg chg="undo custSel addSld delSld modSld">
      <pc:chgData name="Hilary Weaver-Robb" userId="b287df63d2bde5d9" providerId="LiveId" clId="{0ADEE33A-F5EE-4FF5-8745-74538AE74890}" dt="2020-01-08T16:37:21.284" v="1937" actId="1076"/>
      <pc:docMkLst>
        <pc:docMk/>
      </pc:docMkLst>
      <pc:sldChg chg="addSp delSp modSp">
        <pc:chgData name="Hilary Weaver-Robb" userId="b287df63d2bde5d9" providerId="LiveId" clId="{0ADEE33A-F5EE-4FF5-8745-74538AE74890}" dt="2019-12-30T14:04:39.597" v="9" actId="207"/>
        <pc:sldMkLst>
          <pc:docMk/>
          <pc:sldMk cId="3633384946" sldId="260"/>
        </pc:sldMkLst>
        <pc:spChg chg="del">
          <ac:chgData name="Hilary Weaver-Robb" userId="b287df63d2bde5d9" providerId="LiveId" clId="{0ADEE33A-F5EE-4FF5-8745-74538AE74890}" dt="2019-12-30T14:04:18.320" v="0" actId="478"/>
          <ac:spMkLst>
            <pc:docMk/>
            <pc:sldMk cId="3633384946" sldId="260"/>
            <ac:spMk id="2" creationId="{FDF99841-E0BC-4770-991E-0C2D733F6398}"/>
          </ac:spMkLst>
        </pc:spChg>
        <pc:spChg chg="mod">
          <ac:chgData name="Hilary Weaver-Robb" userId="b287df63d2bde5d9" providerId="LiveId" clId="{0ADEE33A-F5EE-4FF5-8745-74538AE74890}" dt="2019-12-30T14:04:39.597" v="9" actId="207"/>
          <ac:spMkLst>
            <pc:docMk/>
            <pc:sldMk cId="3633384946" sldId="260"/>
            <ac:spMk id="3" creationId="{03FAA760-3CF4-47CB-9F34-7E7C9C2B3442}"/>
          </ac:spMkLst>
        </pc:spChg>
        <pc:spChg chg="add del mod">
          <ac:chgData name="Hilary Weaver-Robb" userId="b287df63d2bde5d9" providerId="LiveId" clId="{0ADEE33A-F5EE-4FF5-8745-74538AE74890}" dt="2019-12-30T14:04:20.418" v="1" actId="478"/>
          <ac:spMkLst>
            <pc:docMk/>
            <pc:sldMk cId="3633384946" sldId="260"/>
            <ac:spMk id="7" creationId="{472A06A8-D338-460C-8A9D-B8C3025173EB}"/>
          </ac:spMkLst>
        </pc:spChg>
      </pc:sldChg>
      <pc:sldChg chg="addSp delSp modSp">
        <pc:chgData name="Hilary Weaver-Robb" userId="b287df63d2bde5d9" providerId="LiveId" clId="{0ADEE33A-F5EE-4FF5-8745-74538AE74890}" dt="2019-12-30T17:18:11.235" v="224" actId="1076"/>
        <pc:sldMkLst>
          <pc:docMk/>
          <pc:sldMk cId="2902862316" sldId="266"/>
        </pc:sldMkLst>
        <pc:spChg chg="del">
          <ac:chgData name="Hilary Weaver-Robb" userId="b287df63d2bde5d9" providerId="LiveId" clId="{0ADEE33A-F5EE-4FF5-8745-74538AE74890}" dt="2019-12-30T17:17:59.364" v="221" actId="478"/>
          <ac:spMkLst>
            <pc:docMk/>
            <pc:sldMk cId="2902862316" sldId="266"/>
            <ac:spMk id="2" creationId="{FDF99841-E0BC-4770-991E-0C2D733F6398}"/>
          </ac:spMkLst>
        </pc:spChg>
        <pc:spChg chg="add del mod">
          <ac:chgData name="Hilary Weaver-Robb" userId="b287df63d2bde5d9" providerId="LiveId" clId="{0ADEE33A-F5EE-4FF5-8745-74538AE74890}" dt="2019-12-30T17:18:02.187" v="222" actId="478"/>
          <ac:spMkLst>
            <pc:docMk/>
            <pc:sldMk cId="2902862316" sldId="266"/>
            <ac:spMk id="4" creationId="{5E392125-1903-461E-8D19-8BDD5E075FDC}"/>
          </ac:spMkLst>
        </pc:spChg>
        <pc:picChg chg="mod">
          <ac:chgData name="Hilary Weaver-Robb" userId="b287df63d2bde5d9" providerId="LiveId" clId="{0ADEE33A-F5EE-4FF5-8745-74538AE74890}" dt="2019-12-30T17:18:06.902" v="223" actId="14100"/>
          <ac:picMkLst>
            <pc:docMk/>
            <pc:sldMk cId="2902862316" sldId="266"/>
            <ac:picMk id="14" creationId="{0EEB89B3-5443-4E8A-BDE6-1A2D7502056B}"/>
          </ac:picMkLst>
        </pc:picChg>
        <pc:cxnChg chg="mod">
          <ac:chgData name="Hilary Weaver-Robb" userId="b287df63d2bde5d9" providerId="LiveId" clId="{0ADEE33A-F5EE-4FF5-8745-74538AE74890}" dt="2019-12-30T17:18:11.235" v="224" actId="1076"/>
          <ac:cxnSpMkLst>
            <pc:docMk/>
            <pc:sldMk cId="2902862316" sldId="266"/>
            <ac:cxnSpMk id="9" creationId="{433D6F63-9A11-4097-85E9-D8B8FF9B652B}"/>
          </ac:cxnSpMkLst>
        </pc:cxnChg>
      </pc:sldChg>
      <pc:sldChg chg="addSp delSp modSp">
        <pc:chgData name="Hilary Weaver-Robb" userId="b287df63d2bde5d9" providerId="LiveId" clId="{0ADEE33A-F5EE-4FF5-8745-74538AE74890}" dt="2019-12-30T17:23:49.682" v="278" actId="1076"/>
        <pc:sldMkLst>
          <pc:docMk/>
          <pc:sldMk cId="3500326881" sldId="268"/>
        </pc:sldMkLst>
        <pc:spChg chg="del">
          <ac:chgData name="Hilary Weaver-Robb" userId="b287df63d2bde5d9" providerId="LiveId" clId="{0ADEE33A-F5EE-4FF5-8745-74538AE74890}" dt="2019-12-30T17:23:07.213" v="270" actId="478"/>
          <ac:spMkLst>
            <pc:docMk/>
            <pc:sldMk cId="3500326881" sldId="268"/>
            <ac:spMk id="2" creationId="{FDF99841-E0BC-4770-991E-0C2D733F6398}"/>
          </ac:spMkLst>
        </pc:spChg>
        <pc:spChg chg="add del mod">
          <ac:chgData name="Hilary Weaver-Robb" userId="b287df63d2bde5d9" providerId="LiveId" clId="{0ADEE33A-F5EE-4FF5-8745-74538AE74890}" dt="2019-12-30T17:23:09.922" v="271" actId="478"/>
          <ac:spMkLst>
            <pc:docMk/>
            <pc:sldMk cId="3500326881" sldId="268"/>
            <ac:spMk id="5" creationId="{40BEF9E0-8398-4B02-8DD1-F7DDF0440981}"/>
          </ac:spMkLst>
        </pc:spChg>
        <pc:spChg chg="mod">
          <ac:chgData name="Hilary Weaver-Robb" userId="b287df63d2bde5d9" providerId="LiveId" clId="{0ADEE33A-F5EE-4FF5-8745-74538AE74890}" dt="2019-12-30T17:23:27.587" v="273" actId="14100"/>
          <ac:spMkLst>
            <pc:docMk/>
            <pc:sldMk cId="3500326881" sldId="268"/>
            <ac:spMk id="8" creationId="{10DC9FA4-14A3-4AE7-9BBD-F6674390CFD3}"/>
          </ac:spMkLst>
        </pc:spChg>
        <pc:spChg chg="mod">
          <ac:chgData name="Hilary Weaver-Robb" userId="b287df63d2bde5d9" providerId="LiveId" clId="{0ADEE33A-F5EE-4FF5-8745-74538AE74890}" dt="2019-12-30T17:23:27.587" v="273" actId="14100"/>
          <ac:spMkLst>
            <pc:docMk/>
            <pc:sldMk cId="3500326881" sldId="268"/>
            <ac:spMk id="11" creationId="{6D707210-6CA6-432D-BBD4-D1B96C164D0F}"/>
          </ac:spMkLst>
        </pc:spChg>
        <pc:picChg chg="mod">
          <ac:chgData name="Hilary Weaver-Robb" userId="b287df63d2bde5d9" providerId="LiveId" clId="{0ADEE33A-F5EE-4FF5-8745-74538AE74890}" dt="2019-12-30T17:23:27.587" v="273" actId="14100"/>
          <ac:picMkLst>
            <pc:docMk/>
            <pc:sldMk cId="3500326881" sldId="268"/>
            <ac:picMk id="3" creationId="{22F32FAF-4079-4B69-A39F-340F461A0B5B}"/>
          </ac:picMkLst>
        </pc:picChg>
        <pc:cxnChg chg="mod">
          <ac:chgData name="Hilary Weaver-Robb" userId="b287df63d2bde5d9" providerId="LiveId" clId="{0ADEE33A-F5EE-4FF5-8745-74538AE74890}" dt="2019-12-30T17:23:49.682" v="278" actId="1076"/>
          <ac:cxnSpMkLst>
            <pc:docMk/>
            <pc:sldMk cId="3500326881" sldId="268"/>
            <ac:cxnSpMk id="9" creationId="{433D6F63-9A11-4097-85E9-D8B8FF9B652B}"/>
          </ac:cxnSpMkLst>
        </pc:cxnChg>
        <pc:cxnChg chg="mod">
          <ac:chgData name="Hilary Weaver-Robb" userId="b287df63d2bde5d9" providerId="LiveId" clId="{0ADEE33A-F5EE-4FF5-8745-74538AE74890}" dt="2019-12-30T17:23:42.894" v="275" actId="1076"/>
          <ac:cxnSpMkLst>
            <pc:docMk/>
            <pc:sldMk cId="3500326881" sldId="268"/>
            <ac:cxnSpMk id="10" creationId="{FA312A17-D0C3-4CB3-97FB-6FF0AAE2E2CB}"/>
          </ac:cxnSpMkLst>
        </pc:cxnChg>
      </pc:sldChg>
      <pc:sldChg chg="addSp delSp modSp">
        <pc:chgData name="Hilary Weaver-Robb" userId="b287df63d2bde5d9" providerId="LiveId" clId="{0ADEE33A-F5EE-4FF5-8745-74538AE74890}" dt="2019-12-30T17:21:03.290" v="255" actId="14100"/>
        <pc:sldMkLst>
          <pc:docMk/>
          <pc:sldMk cId="4047764118" sldId="269"/>
        </pc:sldMkLst>
        <pc:spChg chg="del">
          <ac:chgData name="Hilary Weaver-Robb" userId="b287df63d2bde5d9" providerId="LiveId" clId="{0ADEE33A-F5EE-4FF5-8745-74538AE74890}" dt="2019-12-30T17:19:02.992" v="235" actId="478"/>
          <ac:spMkLst>
            <pc:docMk/>
            <pc:sldMk cId="4047764118" sldId="269"/>
            <ac:spMk id="2" creationId="{FDF99841-E0BC-4770-991E-0C2D733F6398}"/>
          </ac:spMkLst>
        </pc:spChg>
        <pc:spChg chg="add del mod">
          <ac:chgData name="Hilary Weaver-Robb" userId="b287df63d2bde5d9" providerId="LiveId" clId="{0ADEE33A-F5EE-4FF5-8745-74538AE74890}" dt="2019-12-30T17:19:05.720" v="236" actId="478"/>
          <ac:spMkLst>
            <pc:docMk/>
            <pc:sldMk cId="4047764118" sldId="269"/>
            <ac:spMk id="5" creationId="{61044CF0-6711-4091-B16E-386256614A2B}"/>
          </ac:spMkLst>
        </pc:spChg>
        <pc:spChg chg="mod">
          <ac:chgData name="Hilary Weaver-Robb" userId="b287df63d2bde5d9" providerId="LiveId" clId="{0ADEE33A-F5EE-4FF5-8745-74538AE74890}" dt="2019-12-30T17:20:40.930" v="252" actId="1076"/>
          <ac:spMkLst>
            <pc:docMk/>
            <pc:sldMk cId="4047764118" sldId="269"/>
            <ac:spMk id="6" creationId="{A66ECADA-D2D5-491E-A222-0A3A33474174}"/>
          </ac:spMkLst>
        </pc:spChg>
        <pc:spChg chg="mod">
          <ac:chgData name="Hilary Weaver-Robb" userId="b287df63d2bde5d9" providerId="LiveId" clId="{0ADEE33A-F5EE-4FF5-8745-74538AE74890}" dt="2019-12-30T17:19:58.204" v="247" actId="1076"/>
          <ac:spMkLst>
            <pc:docMk/>
            <pc:sldMk cId="4047764118" sldId="269"/>
            <ac:spMk id="7" creationId="{2094BC49-C0BA-49AF-A1B9-A0422BF54F92}"/>
          </ac:spMkLst>
        </pc:spChg>
        <pc:spChg chg="mod">
          <ac:chgData name="Hilary Weaver-Robb" userId="b287df63d2bde5d9" providerId="LiveId" clId="{0ADEE33A-F5EE-4FF5-8745-74538AE74890}" dt="2019-12-30T17:21:03.290" v="255" actId="14100"/>
          <ac:spMkLst>
            <pc:docMk/>
            <pc:sldMk cId="4047764118" sldId="269"/>
            <ac:spMk id="10" creationId="{903DA8DA-0F8B-41B9-9937-7B0FF3C84092}"/>
          </ac:spMkLst>
        </pc:spChg>
        <pc:spChg chg="mod">
          <ac:chgData name="Hilary Weaver-Robb" userId="b287df63d2bde5d9" providerId="LiveId" clId="{0ADEE33A-F5EE-4FF5-8745-74538AE74890}" dt="2019-12-30T17:20:55.054" v="254" actId="1076"/>
          <ac:spMkLst>
            <pc:docMk/>
            <pc:sldMk cId="4047764118" sldId="269"/>
            <ac:spMk id="13" creationId="{C171E3A5-A73B-4BFD-BDD5-01A253DF78A7}"/>
          </ac:spMkLst>
        </pc:spChg>
        <pc:picChg chg="mod">
          <ac:chgData name="Hilary Weaver-Robb" userId="b287df63d2bde5d9" providerId="LiveId" clId="{0ADEE33A-F5EE-4FF5-8745-74538AE74890}" dt="2019-12-30T17:19:56.498" v="246" actId="1076"/>
          <ac:picMkLst>
            <pc:docMk/>
            <pc:sldMk cId="4047764118" sldId="269"/>
            <ac:picMk id="3" creationId="{3B6E4944-ECD6-48EB-A89F-4D39C5DA70BD}"/>
          </ac:picMkLst>
        </pc:picChg>
        <pc:cxnChg chg="mod">
          <ac:chgData name="Hilary Weaver-Robb" userId="b287df63d2bde5d9" providerId="LiveId" clId="{0ADEE33A-F5EE-4FF5-8745-74538AE74890}" dt="2019-12-30T17:20:08.608" v="250" actId="1076"/>
          <ac:cxnSpMkLst>
            <pc:docMk/>
            <pc:sldMk cId="4047764118" sldId="269"/>
            <ac:cxnSpMk id="9" creationId="{433D6F63-9A11-4097-85E9-D8B8FF9B652B}"/>
          </ac:cxnSpMkLst>
        </pc:cxnChg>
        <pc:cxnChg chg="mod">
          <ac:chgData name="Hilary Weaver-Robb" userId="b287df63d2bde5d9" providerId="LiveId" clId="{0ADEE33A-F5EE-4FF5-8745-74538AE74890}" dt="2019-12-30T17:20:02.465" v="248" actId="1076"/>
          <ac:cxnSpMkLst>
            <pc:docMk/>
            <pc:sldMk cId="4047764118" sldId="269"/>
            <ac:cxnSpMk id="14" creationId="{1DC47F91-E737-41BB-A81E-31DF62FB8F00}"/>
          </ac:cxnSpMkLst>
        </pc:cxnChg>
      </pc:sldChg>
      <pc:sldChg chg="addSp delSp modSp">
        <pc:chgData name="Hilary Weaver-Robb" userId="b287df63d2bde5d9" providerId="LiveId" clId="{0ADEE33A-F5EE-4FF5-8745-74538AE74890}" dt="2019-12-30T17:18:48.966" v="234" actId="1076"/>
        <pc:sldMkLst>
          <pc:docMk/>
          <pc:sldMk cId="2083726061" sldId="270"/>
        </pc:sldMkLst>
        <pc:spChg chg="del">
          <ac:chgData name="Hilary Weaver-Robb" userId="b287df63d2bde5d9" providerId="LiveId" clId="{0ADEE33A-F5EE-4FF5-8745-74538AE74890}" dt="2019-12-30T17:18:36.498" v="230" actId="478"/>
          <ac:spMkLst>
            <pc:docMk/>
            <pc:sldMk cId="2083726061" sldId="270"/>
            <ac:spMk id="2" creationId="{FDF99841-E0BC-4770-991E-0C2D733F6398}"/>
          </ac:spMkLst>
        </pc:spChg>
        <pc:spChg chg="add del mod">
          <ac:chgData name="Hilary Weaver-Robb" userId="b287df63d2bde5d9" providerId="LiveId" clId="{0ADEE33A-F5EE-4FF5-8745-74538AE74890}" dt="2019-12-30T17:18:38.880" v="231" actId="478"/>
          <ac:spMkLst>
            <pc:docMk/>
            <pc:sldMk cId="2083726061" sldId="270"/>
            <ac:spMk id="7" creationId="{BFFD72F9-1811-44C1-8CB5-D29C446C2F9D}"/>
          </ac:spMkLst>
        </pc:spChg>
        <pc:picChg chg="mod">
          <ac:chgData name="Hilary Weaver-Robb" userId="b287df63d2bde5d9" providerId="LiveId" clId="{0ADEE33A-F5EE-4FF5-8745-74538AE74890}" dt="2019-12-30T17:18:48.966" v="234" actId="1076"/>
          <ac:picMkLst>
            <pc:docMk/>
            <pc:sldMk cId="2083726061" sldId="270"/>
            <ac:picMk id="5" creationId="{46BE2CE1-74F6-4FCD-B90E-324916E8790B}"/>
          </ac:picMkLst>
        </pc:picChg>
      </pc:sldChg>
      <pc:sldChg chg="addSp delSp modSp">
        <pc:chgData name="Hilary Weaver-Robb" userId="b287df63d2bde5d9" providerId="LiveId" clId="{0ADEE33A-F5EE-4FF5-8745-74538AE74890}" dt="2019-12-30T17:25:48.104" v="301" actId="1076"/>
        <pc:sldMkLst>
          <pc:docMk/>
          <pc:sldMk cId="1969485802" sldId="271"/>
        </pc:sldMkLst>
        <pc:spChg chg="del">
          <ac:chgData name="Hilary Weaver-Robb" userId="b287df63d2bde5d9" providerId="LiveId" clId="{0ADEE33A-F5EE-4FF5-8745-74538AE74890}" dt="2019-12-30T17:24:59.845" v="292" actId="478"/>
          <ac:spMkLst>
            <pc:docMk/>
            <pc:sldMk cId="1969485802" sldId="271"/>
            <ac:spMk id="2" creationId="{FDF99841-E0BC-4770-991E-0C2D733F6398}"/>
          </ac:spMkLst>
        </pc:spChg>
        <pc:spChg chg="add del mod">
          <ac:chgData name="Hilary Weaver-Robb" userId="b287df63d2bde5d9" providerId="LiveId" clId="{0ADEE33A-F5EE-4FF5-8745-74538AE74890}" dt="2019-12-30T17:25:01.629" v="293" actId="478"/>
          <ac:spMkLst>
            <pc:docMk/>
            <pc:sldMk cId="1969485802" sldId="271"/>
            <ac:spMk id="4" creationId="{258A76FB-BA0C-4B37-AED2-09A9089F9739}"/>
          </ac:spMkLst>
        </pc:spChg>
        <pc:spChg chg="mod">
          <ac:chgData name="Hilary Weaver-Robb" userId="b287df63d2bde5d9" providerId="LiveId" clId="{0ADEE33A-F5EE-4FF5-8745-74538AE74890}" dt="2019-12-30T17:25:45.354" v="300" actId="1076"/>
          <ac:spMkLst>
            <pc:docMk/>
            <pc:sldMk cId="1969485802" sldId="271"/>
            <ac:spMk id="8" creationId="{3D7F63B4-6313-4D83-BE69-DEBB160B3C61}"/>
          </ac:spMkLst>
        </pc:spChg>
        <pc:spChg chg="mod">
          <ac:chgData name="Hilary Weaver-Robb" userId="b287df63d2bde5d9" providerId="LiveId" clId="{0ADEE33A-F5EE-4FF5-8745-74538AE74890}" dt="2019-12-30T17:25:36.876" v="298" actId="1076"/>
          <ac:spMkLst>
            <pc:docMk/>
            <pc:sldMk cId="1969485802" sldId="271"/>
            <ac:spMk id="9" creationId="{D0CB07C3-3D73-44BD-8D41-F64C90BB5617}"/>
          </ac:spMkLst>
        </pc:spChg>
        <pc:picChg chg="mod">
          <ac:chgData name="Hilary Weaver-Robb" userId="b287df63d2bde5d9" providerId="LiveId" clId="{0ADEE33A-F5EE-4FF5-8745-74538AE74890}" dt="2019-12-30T17:25:40.642" v="299" actId="14100"/>
          <ac:picMkLst>
            <pc:docMk/>
            <pc:sldMk cId="1969485802" sldId="271"/>
            <ac:picMk id="10" creationId="{4BDB6226-ED7C-4A1F-8A18-19A7717B95AF}"/>
          </ac:picMkLst>
        </pc:picChg>
        <pc:picChg chg="mod">
          <ac:chgData name="Hilary Weaver-Robb" userId="b287df63d2bde5d9" providerId="LiveId" clId="{0ADEE33A-F5EE-4FF5-8745-74538AE74890}" dt="2019-12-30T17:25:36.876" v="298" actId="1076"/>
          <ac:picMkLst>
            <pc:docMk/>
            <pc:sldMk cId="1969485802" sldId="271"/>
            <ac:picMk id="13" creationId="{DB1C20C8-627C-48ED-88D1-B1F2957D7767}"/>
          </ac:picMkLst>
        </pc:picChg>
        <pc:cxnChg chg="mod">
          <ac:chgData name="Hilary Weaver-Robb" userId="b287df63d2bde5d9" providerId="LiveId" clId="{0ADEE33A-F5EE-4FF5-8745-74538AE74890}" dt="2019-12-30T17:25:48.104" v="301" actId="1076"/>
          <ac:cxnSpMkLst>
            <pc:docMk/>
            <pc:sldMk cId="1969485802" sldId="271"/>
            <ac:cxnSpMk id="11" creationId="{167A07E9-43E2-4D0B-8FB9-713753B3786D}"/>
          </ac:cxnSpMkLst>
        </pc:cxnChg>
      </pc:sldChg>
      <pc:sldChg chg="addSp delSp modSp modAnim modNotesTx">
        <pc:chgData name="Hilary Weaver-Robb" userId="b287df63d2bde5d9" providerId="LiveId" clId="{0ADEE33A-F5EE-4FF5-8745-74538AE74890}" dt="2019-12-30T14:18:21.640" v="190" actId="207"/>
        <pc:sldMkLst>
          <pc:docMk/>
          <pc:sldMk cId="1178639650" sldId="276"/>
        </pc:sldMkLst>
        <pc:spChg chg="del">
          <ac:chgData name="Hilary Weaver-Robb" userId="b287df63d2bde5d9" providerId="LiveId" clId="{0ADEE33A-F5EE-4FF5-8745-74538AE74890}" dt="2019-12-30T14:18:05.276" v="166" actId="478"/>
          <ac:spMkLst>
            <pc:docMk/>
            <pc:sldMk cId="1178639650" sldId="276"/>
            <ac:spMk id="2" creationId="{C9FB57FB-E6E6-4C5E-933B-48C01A7E9354}"/>
          </ac:spMkLst>
        </pc:spChg>
        <pc:spChg chg="mod">
          <ac:chgData name="Hilary Weaver-Robb" userId="b287df63d2bde5d9" providerId="LiveId" clId="{0ADEE33A-F5EE-4FF5-8745-74538AE74890}" dt="2019-12-30T14:18:21.640" v="190" actId="207"/>
          <ac:spMkLst>
            <pc:docMk/>
            <pc:sldMk cId="1178639650" sldId="276"/>
            <ac:spMk id="3" creationId="{0FD9CC05-16E0-433A-9EE3-8A0CF49CCFB5}"/>
          </ac:spMkLst>
        </pc:spChg>
        <pc:spChg chg="add del mod">
          <ac:chgData name="Hilary Weaver-Robb" userId="b287df63d2bde5d9" providerId="LiveId" clId="{0ADEE33A-F5EE-4FF5-8745-74538AE74890}" dt="2019-12-30T14:18:08.240" v="167" actId="478"/>
          <ac:spMkLst>
            <pc:docMk/>
            <pc:sldMk cId="1178639650" sldId="276"/>
            <ac:spMk id="6" creationId="{6E34C7A5-E77B-4D64-8ACC-5CA3FF3D749A}"/>
          </ac:spMkLst>
        </pc:spChg>
      </pc:sldChg>
      <pc:sldChg chg="addSp delSp modSp">
        <pc:chgData name="Hilary Weaver-Robb" userId="b287df63d2bde5d9" providerId="LiveId" clId="{0ADEE33A-F5EE-4FF5-8745-74538AE74890}" dt="2019-12-30T19:40:13.178" v="662" actId="478"/>
        <pc:sldMkLst>
          <pc:docMk/>
          <pc:sldMk cId="333081249" sldId="279"/>
        </pc:sldMkLst>
        <pc:spChg chg="del">
          <ac:chgData name="Hilary Weaver-Robb" userId="b287df63d2bde5d9" providerId="LiveId" clId="{0ADEE33A-F5EE-4FF5-8745-74538AE74890}" dt="2019-12-30T14:18:43.225" v="191" actId="478"/>
          <ac:spMkLst>
            <pc:docMk/>
            <pc:sldMk cId="333081249" sldId="279"/>
            <ac:spMk id="2" creationId="{50F103FE-F21B-4B7A-825F-B7B5F66C0419}"/>
          </ac:spMkLst>
        </pc:spChg>
        <pc:spChg chg="add mod">
          <ac:chgData name="Hilary Weaver-Robb" userId="b287df63d2bde5d9" providerId="LiveId" clId="{0ADEE33A-F5EE-4FF5-8745-74538AE74890}" dt="2019-12-30T19:33:54.742" v="330" actId="20577"/>
          <ac:spMkLst>
            <pc:docMk/>
            <pc:sldMk cId="333081249" sldId="279"/>
            <ac:spMk id="4" creationId="{AA404B51-A472-4A6A-A8DB-0F0E43E0BBB9}"/>
          </ac:spMkLst>
        </pc:spChg>
        <pc:spChg chg="add del mod">
          <ac:chgData name="Hilary Weaver-Robb" userId="b287df63d2bde5d9" providerId="LiveId" clId="{0ADEE33A-F5EE-4FF5-8745-74538AE74890}" dt="2019-12-30T14:18:45.693" v="192" actId="478"/>
          <ac:spMkLst>
            <pc:docMk/>
            <pc:sldMk cId="333081249" sldId="279"/>
            <ac:spMk id="4" creationId="{DF602F1A-2ABC-4CFC-939E-3944930EC6E4}"/>
          </ac:spMkLst>
        </pc:spChg>
        <pc:spChg chg="del">
          <ac:chgData name="Hilary Weaver-Robb" userId="b287df63d2bde5d9" providerId="LiveId" clId="{0ADEE33A-F5EE-4FF5-8745-74538AE74890}" dt="2019-12-30T19:29:59.124" v="303" actId="931"/>
          <ac:spMkLst>
            <pc:docMk/>
            <pc:sldMk cId="333081249" sldId="279"/>
            <ac:spMk id="5" creationId="{4644D7F9-4025-47B5-8B9D-D6BDF4571B07}"/>
          </ac:spMkLst>
        </pc:spChg>
        <pc:spChg chg="del">
          <ac:chgData name="Hilary Weaver-Robb" userId="b287df63d2bde5d9" providerId="LiveId" clId="{0ADEE33A-F5EE-4FF5-8745-74538AE74890}" dt="2019-12-30T19:40:13.178" v="662" actId="478"/>
          <ac:spMkLst>
            <pc:docMk/>
            <pc:sldMk cId="333081249" sldId="279"/>
            <ac:spMk id="7" creationId="{BB5985BD-89F0-4858-B104-51F17DD86ACD}"/>
          </ac:spMkLst>
        </pc:spChg>
        <pc:picChg chg="add mod modCrop">
          <ac:chgData name="Hilary Weaver-Robb" userId="b287df63d2bde5d9" providerId="LiveId" clId="{0ADEE33A-F5EE-4FF5-8745-74538AE74890}" dt="2019-12-30T19:34:17.924" v="336" actId="1076"/>
          <ac:picMkLst>
            <pc:docMk/>
            <pc:sldMk cId="333081249" sldId="279"/>
            <ac:picMk id="3" creationId="{36D747E6-D975-4138-A6F8-5E4E7CE47AAA}"/>
          </ac:picMkLst>
        </pc:picChg>
        <pc:picChg chg="del mod">
          <ac:chgData name="Hilary Weaver-Robb" userId="b287df63d2bde5d9" providerId="LiveId" clId="{0ADEE33A-F5EE-4FF5-8745-74538AE74890}" dt="2019-12-30T19:29:06.653" v="302" actId="478"/>
          <ac:picMkLst>
            <pc:docMk/>
            <pc:sldMk cId="333081249" sldId="279"/>
            <ac:picMk id="1026" creationId="{DD3DAA5D-F842-4252-A075-805203BE6572}"/>
          </ac:picMkLst>
        </pc:picChg>
      </pc:sldChg>
      <pc:sldChg chg="modSp">
        <pc:chgData name="Hilary Weaver-Robb" userId="b287df63d2bde5d9" providerId="LiveId" clId="{0ADEE33A-F5EE-4FF5-8745-74538AE74890}" dt="2019-12-30T19:43:30.205" v="812" actId="114"/>
        <pc:sldMkLst>
          <pc:docMk/>
          <pc:sldMk cId="2345943629" sldId="281"/>
        </pc:sldMkLst>
        <pc:spChg chg="mod">
          <ac:chgData name="Hilary Weaver-Robb" userId="b287df63d2bde5d9" providerId="LiveId" clId="{0ADEE33A-F5EE-4FF5-8745-74538AE74890}" dt="2019-12-30T19:43:30.205" v="812" actId="114"/>
          <ac:spMkLst>
            <pc:docMk/>
            <pc:sldMk cId="2345943629" sldId="281"/>
            <ac:spMk id="3" creationId="{4DF35E27-8325-47A7-83FB-95958EC9742D}"/>
          </ac:spMkLst>
        </pc:spChg>
      </pc:sldChg>
      <pc:sldChg chg="addSp delSp modSp delAnim modAnim modNotesTx">
        <pc:chgData name="Hilary Weaver-Robb" userId="b287df63d2bde5d9" providerId="LiveId" clId="{0ADEE33A-F5EE-4FF5-8745-74538AE74890}" dt="2020-01-03T17:50:43.994" v="1701"/>
        <pc:sldMkLst>
          <pc:docMk/>
          <pc:sldMk cId="813382522" sldId="282"/>
        </pc:sldMkLst>
        <pc:spChg chg="add mod">
          <ac:chgData name="Hilary Weaver-Robb" userId="b287df63d2bde5d9" providerId="LiveId" clId="{0ADEE33A-F5EE-4FF5-8745-74538AE74890}" dt="2020-01-03T17:50:38.779" v="1699" actId="1036"/>
          <ac:spMkLst>
            <pc:docMk/>
            <pc:sldMk cId="813382522" sldId="282"/>
            <ac:spMk id="11" creationId="{45483CFF-D1D2-42F0-98D7-7DA028CFA5B0}"/>
          </ac:spMkLst>
        </pc:spChg>
        <pc:spChg chg="add mod">
          <ac:chgData name="Hilary Weaver-Robb" userId="b287df63d2bde5d9" providerId="LiveId" clId="{0ADEE33A-F5EE-4FF5-8745-74538AE74890}" dt="2020-01-03T17:50:29.166" v="1686" actId="1076"/>
          <ac:spMkLst>
            <pc:docMk/>
            <pc:sldMk cId="813382522" sldId="282"/>
            <ac:spMk id="12" creationId="{BEC1E698-CC99-407D-B932-B4ED526A7C9A}"/>
          </ac:spMkLst>
        </pc:spChg>
        <pc:picChg chg="mod">
          <ac:chgData name="Hilary Weaver-Robb" userId="b287df63d2bde5d9" providerId="LiveId" clId="{0ADEE33A-F5EE-4FF5-8745-74538AE74890}" dt="2020-01-03T17:40:33.226" v="1428" actId="1076"/>
          <ac:picMkLst>
            <pc:docMk/>
            <pc:sldMk cId="813382522" sldId="282"/>
            <ac:picMk id="2" creationId="{38927A60-D734-4FB9-919F-A2D530ACC202}"/>
          </ac:picMkLst>
        </pc:picChg>
        <pc:picChg chg="mod">
          <ac:chgData name="Hilary Weaver-Robb" userId="b287df63d2bde5d9" providerId="LiveId" clId="{0ADEE33A-F5EE-4FF5-8745-74538AE74890}" dt="2020-01-03T17:40:33.226" v="1428" actId="1076"/>
          <ac:picMkLst>
            <pc:docMk/>
            <pc:sldMk cId="813382522" sldId="282"/>
            <ac:picMk id="3" creationId="{09A2EDAF-D717-47CE-B125-4C993720424D}"/>
          </ac:picMkLst>
        </pc:picChg>
        <pc:picChg chg="add mod">
          <ac:chgData name="Hilary Weaver-Robb" userId="b287df63d2bde5d9" providerId="LiveId" clId="{0ADEE33A-F5EE-4FF5-8745-74538AE74890}" dt="2020-01-03T17:40:33.226" v="1428" actId="1076"/>
          <ac:picMkLst>
            <pc:docMk/>
            <pc:sldMk cId="813382522" sldId="282"/>
            <ac:picMk id="4" creationId="{73EBC1C9-7CEF-4F7A-B95C-C92DA6013EE9}"/>
          </ac:picMkLst>
        </pc:picChg>
        <pc:picChg chg="add mod">
          <ac:chgData name="Hilary Weaver-Robb" userId="b287df63d2bde5d9" providerId="LiveId" clId="{0ADEE33A-F5EE-4FF5-8745-74538AE74890}" dt="2020-01-03T17:40:33.226" v="1428" actId="1076"/>
          <ac:picMkLst>
            <pc:docMk/>
            <pc:sldMk cId="813382522" sldId="282"/>
            <ac:picMk id="7" creationId="{DC93DF09-59E9-4460-AB1A-082522FE304A}"/>
          </ac:picMkLst>
        </pc:picChg>
        <pc:picChg chg="add del mod">
          <ac:chgData name="Hilary Weaver-Robb" userId="b287df63d2bde5d9" providerId="LiveId" clId="{0ADEE33A-F5EE-4FF5-8745-74538AE74890}" dt="2020-01-03T17:50:22.318" v="1682" actId="478"/>
          <ac:picMkLst>
            <pc:docMk/>
            <pc:sldMk cId="813382522" sldId="282"/>
            <ac:picMk id="9" creationId="{5C6A2169-E7E7-4DC6-8AD4-5B6F7F1CDFAA}"/>
          </ac:picMkLst>
        </pc:picChg>
        <pc:picChg chg="add del mod">
          <ac:chgData name="Hilary Weaver-Robb" userId="b287df63d2bde5d9" providerId="LiveId" clId="{0ADEE33A-F5EE-4FF5-8745-74538AE74890}" dt="2020-01-03T17:50:23.933" v="1683" actId="478"/>
          <ac:picMkLst>
            <pc:docMk/>
            <pc:sldMk cId="813382522" sldId="282"/>
            <ac:picMk id="10" creationId="{51B7F369-640A-4780-BF70-F4A8904E8440}"/>
          </ac:picMkLst>
        </pc:picChg>
        <pc:cxnChg chg="mod">
          <ac:chgData name="Hilary Weaver-Robb" userId="b287df63d2bde5d9" providerId="LiveId" clId="{0ADEE33A-F5EE-4FF5-8745-74538AE74890}" dt="2020-01-03T17:40:42.858" v="1431" actId="1076"/>
          <ac:cxnSpMkLst>
            <pc:docMk/>
            <pc:sldMk cId="813382522" sldId="282"/>
            <ac:cxnSpMk id="8" creationId="{CCF8E941-1048-4347-AC8D-8C35F577CAF0}"/>
          </ac:cxnSpMkLst>
        </pc:cxnChg>
      </pc:sldChg>
      <pc:sldChg chg="modSp">
        <pc:chgData name="Hilary Weaver-Robb" userId="b287df63d2bde5d9" providerId="LiveId" clId="{0ADEE33A-F5EE-4FF5-8745-74538AE74890}" dt="2020-01-03T17:55:48.441" v="1757" actId="403"/>
        <pc:sldMkLst>
          <pc:docMk/>
          <pc:sldMk cId="987545648" sldId="283"/>
        </pc:sldMkLst>
        <pc:spChg chg="mod">
          <ac:chgData name="Hilary Weaver-Robb" userId="b287df63d2bde5d9" providerId="LiveId" clId="{0ADEE33A-F5EE-4FF5-8745-74538AE74890}" dt="2020-01-03T17:55:48.441" v="1757" actId="403"/>
          <ac:spMkLst>
            <pc:docMk/>
            <pc:sldMk cId="987545648" sldId="283"/>
            <ac:spMk id="3" creationId="{2A47B5C5-96A2-4320-AD18-051895BCA024}"/>
          </ac:spMkLst>
        </pc:spChg>
      </pc:sldChg>
      <pc:sldChg chg="modSp">
        <pc:chgData name="Hilary Weaver-Robb" userId="b287df63d2bde5d9" providerId="LiveId" clId="{0ADEE33A-F5EE-4FF5-8745-74538AE74890}" dt="2019-12-30T19:44:15.244" v="820" actId="14100"/>
        <pc:sldMkLst>
          <pc:docMk/>
          <pc:sldMk cId="569060429" sldId="285"/>
        </pc:sldMkLst>
        <pc:picChg chg="mod">
          <ac:chgData name="Hilary Weaver-Robb" userId="b287df63d2bde5d9" providerId="LiveId" clId="{0ADEE33A-F5EE-4FF5-8745-74538AE74890}" dt="2019-12-30T19:43:59.566" v="816" actId="1076"/>
          <ac:picMkLst>
            <pc:docMk/>
            <pc:sldMk cId="569060429" sldId="285"/>
            <ac:picMk id="8" creationId="{CF7A6B94-A06C-4CE0-AAEB-EADBA0469675}"/>
          </ac:picMkLst>
        </pc:picChg>
        <pc:cxnChg chg="mod">
          <ac:chgData name="Hilary Weaver-Robb" userId="b287df63d2bde5d9" providerId="LiveId" clId="{0ADEE33A-F5EE-4FF5-8745-74538AE74890}" dt="2019-12-30T19:44:15.244" v="820" actId="14100"/>
          <ac:cxnSpMkLst>
            <pc:docMk/>
            <pc:sldMk cId="569060429" sldId="285"/>
            <ac:cxnSpMk id="10" creationId="{FDD0132C-9E3E-45FF-A1AE-8426E27EFAC4}"/>
          </ac:cxnSpMkLst>
        </pc:cxnChg>
        <pc:cxnChg chg="mod">
          <ac:chgData name="Hilary Weaver-Robb" userId="b287df63d2bde5d9" providerId="LiveId" clId="{0ADEE33A-F5EE-4FF5-8745-74538AE74890}" dt="2019-12-30T19:44:06.178" v="818" actId="14100"/>
          <ac:cxnSpMkLst>
            <pc:docMk/>
            <pc:sldMk cId="569060429" sldId="285"/>
            <ac:cxnSpMk id="13" creationId="{97CCDC68-80F6-4F16-B22A-1711B6828615}"/>
          </ac:cxnSpMkLst>
        </pc:cxnChg>
      </pc:sldChg>
      <pc:sldChg chg="modSp modNotesTx">
        <pc:chgData name="Hilary Weaver-Robb" userId="b287df63d2bde5d9" providerId="LiveId" clId="{0ADEE33A-F5EE-4FF5-8745-74538AE74890}" dt="2020-01-03T17:19:08.780" v="1312" actId="20577"/>
        <pc:sldMkLst>
          <pc:docMk/>
          <pc:sldMk cId="1047527015" sldId="286"/>
        </pc:sldMkLst>
        <pc:picChg chg="mod">
          <ac:chgData name="Hilary Weaver-Robb" userId="b287df63d2bde5d9" providerId="LiveId" clId="{0ADEE33A-F5EE-4FF5-8745-74538AE74890}" dt="2019-12-30T19:44:50.562" v="830" actId="14100"/>
          <ac:picMkLst>
            <pc:docMk/>
            <pc:sldMk cId="1047527015" sldId="286"/>
            <ac:picMk id="4" creationId="{B6797ACD-F6AF-4DBA-B4CB-0EB44341E97A}"/>
          </ac:picMkLst>
        </pc:picChg>
      </pc:sldChg>
      <pc:sldChg chg="modSp">
        <pc:chgData name="Hilary Weaver-Robb" userId="b287df63d2bde5d9" providerId="LiveId" clId="{0ADEE33A-F5EE-4FF5-8745-74538AE74890}" dt="2019-12-30T19:47:54.505" v="859" actId="1076"/>
        <pc:sldMkLst>
          <pc:docMk/>
          <pc:sldMk cId="1451974577" sldId="293"/>
        </pc:sldMkLst>
        <pc:picChg chg="mod">
          <ac:chgData name="Hilary Weaver-Robb" userId="b287df63d2bde5d9" providerId="LiveId" clId="{0ADEE33A-F5EE-4FF5-8745-74538AE74890}" dt="2019-12-30T19:47:54.505" v="859" actId="1076"/>
          <ac:picMkLst>
            <pc:docMk/>
            <pc:sldMk cId="1451974577" sldId="293"/>
            <ac:picMk id="5" creationId="{69921E46-922E-4A43-B207-403A49EAD5AD}"/>
          </ac:picMkLst>
        </pc:picChg>
      </pc:sldChg>
      <pc:sldChg chg="modSp">
        <pc:chgData name="Hilary Weaver-Robb" userId="b287df63d2bde5d9" providerId="LiveId" clId="{0ADEE33A-F5EE-4FF5-8745-74538AE74890}" dt="2019-12-30T19:48:45.184" v="861" actId="14100"/>
        <pc:sldMkLst>
          <pc:docMk/>
          <pc:sldMk cId="1572536105" sldId="294"/>
        </pc:sldMkLst>
        <pc:picChg chg="mod">
          <ac:chgData name="Hilary Weaver-Robb" userId="b287df63d2bde5d9" providerId="LiveId" clId="{0ADEE33A-F5EE-4FF5-8745-74538AE74890}" dt="2019-12-30T19:48:45.184" v="861" actId="14100"/>
          <ac:picMkLst>
            <pc:docMk/>
            <pc:sldMk cId="1572536105" sldId="294"/>
            <ac:picMk id="4" creationId="{8C1C5C8C-CEB5-4E91-A4DD-FA8ACDBAB514}"/>
          </ac:picMkLst>
        </pc:picChg>
      </pc:sldChg>
      <pc:sldChg chg="modSp">
        <pc:chgData name="Hilary Weaver-Robb" userId="b287df63d2bde5d9" providerId="LiveId" clId="{0ADEE33A-F5EE-4FF5-8745-74538AE74890}" dt="2019-12-30T19:48:57.030" v="862" actId="1076"/>
        <pc:sldMkLst>
          <pc:docMk/>
          <pc:sldMk cId="3964679906" sldId="299"/>
        </pc:sldMkLst>
        <pc:picChg chg="mod">
          <ac:chgData name="Hilary Weaver-Robb" userId="b287df63d2bde5d9" providerId="LiveId" clId="{0ADEE33A-F5EE-4FF5-8745-74538AE74890}" dt="2019-12-30T19:48:57.030" v="862" actId="1076"/>
          <ac:picMkLst>
            <pc:docMk/>
            <pc:sldMk cId="3964679906" sldId="299"/>
            <ac:picMk id="1028" creationId="{24AAC94A-9CED-4D48-87B0-3636215433AA}"/>
          </ac:picMkLst>
        </pc:picChg>
      </pc:sldChg>
      <pc:sldChg chg="modNotesTx">
        <pc:chgData name="Hilary Weaver-Robb" userId="b287df63d2bde5d9" providerId="LiveId" clId="{0ADEE33A-F5EE-4FF5-8745-74538AE74890}" dt="2020-01-03T17:22:47.126" v="1368" actId="20577"/>
        <pc:sldMkLst>
          <pc:docMk/>
          <pc:sldMk cId="1608626932" sldId="302"/>
        </pc:sldMkLst>
      </pc:sldChg>
      <pc:sldChg chg="addSp delSp modSp">
        <pc:chgData name="Hilary Weaver-Robb" userId="b287df63d2bde5d9" providerId="LiveId" clId="{0ADEE33A-F5EE-4FF5-8745-74538AE74890}" dt="2019-12-30T17:24:51.122" v="291" actId="14100"/>
        <pc:sldMkLst>
          <pc:docMk/>
          <pc:sldMk cId="950386639" sldId="304"/>
        </pc:sldMkLst>
        <pc:spChg chg="del">
          <ac:chgData name="Hilary Weaver-Robb" userId="b287df63d2bde5d9" providerId="LiveId" clId="{0ADEE33A-F5EE-4FF5-8745-74538AE74890}" dt="2019-12-30T17:24:16.441" v="285" actId="478"/>
          <ac:spMkLst>
            <pc:docMk/>
            <pc:sldMk cId="950386639" sldId="304"/>
            <ac:spMk id="2" creationId="{FDF99841-E0BC-4770-991E-0C2D733F6398}"/>
          </ac:spMkLst>
        </pc:spChg>
        <pc:spChg chg="add del mod">
          <ac:chgData name="Hilary Weaver-Robb" userId="b287df63d2bde5d9" providerId="LiveId" clId="{0ADEE33A-F5EE-4FF5-8745-74538AE74890}" dt="2019-12-30T17:24:18.533" v="286" actId="478"/>
          <ac:spMkLst>
            <pc:docMk/>
            <pc:sldMk cId="950386639" sldId="304"/>
            <ac:spMk id="4" creationId="{ACFD160F-A975-48D6-9CCA-4B23A64EBAA3}"/>
          </ac:spMkLst>
        </pc:spChg>
        <pc:picChg chg="mod">
          <ac:chgData name="Hilary Weaver-Robb" userId="b287df63d2bde5d9" providerId="LiveId" clId="{0ADEE33A-F5EE-4FF5-8745-74538AE74890}" dt="2019-12-30T17:24:51.122" v="291" actId="14100"/>
          <ac:picMkLst>
            <pc:docMk/>
            <pc:sldMk cId="950386639" sldId="304"/>
            <ac:picMk id="12" creationId="{7688FD13-96E3-4BD3-94B5-E8B60E222FF9}"/>
          </ac:picMkLst>
        </pc:picChg>
      </pc:sldChg>
      <pc:sldChg chg="modSp">
        <pc:chgData name="Hilary Weaver-Robb" userId="b287df63d2bde5d9" providerId="LiveId" clId="{0ADEE33A-F5EE-4FF5-8745-74538AE74890}" dt="2019-12-30T19:45:00.059" v="831" actId="14100"/>
        <pc:sldMkLst>
          <pc:docMk/>
          <pc:sldMk cId="2157355579" sldId="305"/>
        </pc:sldMkLst>
        <pc:picChg chg="mod">
          <ac:chgData name="Hilary Weaver-Robb" userId="b287df63d2bde5d9" providerId="LiveId" clId="{0ADEE33A-F5EE-4FF5-8745-74538AE74890}" dt="2019-12-30T19:45:00.059" v="831" actId="14100"/>
          <ac:picMkLst>
            <pc:docMk/>
            <pc:sldMk cId="2157355579" sldId="305"/>
            <ac:picMk id="6" creationId="{F383B3A3-A625-4315-AE24-68ED341FCA92}"/>
          </ac:picMkLst>
        </pc:picChg>
      </pc:sldChg>
      <pc:sldChg chg="del">
        <pc:chgData name="Hilary Weaver-Robb" userId="b287df63d2bde5d9" providerId="LiveId" clId="{0ADEE33A-F5EE-4FF5-8745-74538AE74890}" dt="2019-12-30T14:14:33.837" v="106" actId="47"/>
        <pc:sldMkLst>
          <pc:docMk/>
          <pc:sldMk cId="4166282552" sldId="307"/>
        </pc:sldMkLst>
      </pc:sldChg>
      <pc:sldChg chg="addSp delSp modSp">
        <pc:chgData name="Hilary Weaver-Robb" userId="b287df63d2bde5d9" providerId="LiveId" clId="{0ADEE33A-F5EE-4FF5-8745-74538AE74890}" dt="2019-12-30T17:21:42.549" v="263" actId="14100"/>
        <pc:sldMkLst>
          <pc:docMk/>
          <pc:sldMk cId="1221324149" sldId="308"/>
        </pc:sldMkLst>
        <pc:spChg chg="del">
          <ac:chgData name="Hilary Weaver-Robb" userId="b287df63d2bde5d9" providerId="LiveId" clId="{0ADEE33A-F5EE-4FF5-8745-74538AE74890}" dt="2019-12-30T17:21:15.632" v="256" actId="478"/>
          <ac:spMkLst>
            <pc:docMk/>
            <pc:sldMk cId="1221324149" sldId="308"/>
            <ac:spMk id="2" creationId="{FDF99841-E0BC-4770-991E-0C2D733F6398}"/>
          </ac:spMkLst>
        </pc:spChg>
        <pc:spChg chg="add del mod">
          <ac:chgData name="Hilary Weaver-Robb" userId="b287df63d2bde5d9" providerId="LiveId" clId="{0ADEE33A-F5EE-4FF5-8745-74538AE74890}" dt="2019-12-30T17:21:19.316" v="257" actId="478"/>
          <ac:spMkLst>
            <pc:docMk/>
            <pc:sldMk cId="1221324149" sldId="308"/>
            <ac:spMk id="4" creationId="{5C39BBD3-02D6-40EB-A871-341001336229}"/>
          </ac:spMkLst>
        </pc:spChg>
        <pc:picChg chg="mod">
          <ac:chgData name="Hilary Weaver-Robb" userId="b287df63d2bde5d9" providerId="LiveId" clId="{0ADEE33A-F5EE-4FF5-8745-74538AE74890}" dt="2019-12-30T17:21:42.549" v="263" actId="14100"/>
          <ac:picMkLst>
            <pc:docMk/>
            <pc:sldMk cId="1221324149" sldId="308"/>
            <ac:picMk id="11" creationId="{D9293D69-A333-45A1-AA4D-58E5209C0C58}"/>
          </ac:picMkLst>
        </pc:picChg>
        <pc:cxnChg chg="mod">
          <ac:chgData name="Hilary Weaver-Robb" userId="b287df63d2bde5d9" providerId="LiveId" clId="{0ADEE33A-F5EE-4FF5-8745-74538AE74890}" dt="2019-12-30T17:21:31.186" v="260" actId="1076"/>
          <ac:cxnSpMkLst>
            <pc:docMk/>
            <pc:sldMk cId="1221324149" sldId="308"/>
            <ac:cxnSpMk id="9" creationId="{433D6F63-9A11-4097-85E9-D8B8FF9B652B}"/>
          </ac:cxnSpMkLst>
        </pc:cxnChg>
        <pc:cxnChg chg="mod">
          <ac:chgData name="Hilary Weaver-Robb" userId="b287df63d2bde5d9" providerId="LiveId" clId="{0ADEE33A-F5EE-4FF5-8745-74538AE74890}" dt="2019-12-30T17:21:36.816" v="262" actId="1076"/>
          <ac:cxnSpMkLst>
            <pc:docMk/>
            <pc:sldMk cId="1221324149" sldId="308"/>
            <ac:cxnSpMk id="10" creationId="{FA312A17-D0C3-4CB3-97FB-6FF0AAE2E2CB}"/>
          </ac:cxnSpMkLst>
        </pc:cxnChg>
      </pc:sldChg>
      <pc:sldChg chg="addSp delSp modSp modNotesTx">
        <pc:chgData name="Hilary Weaver-Robb" userId="b287df63d2bde5d9" providerId="LiveId" clId="{0ADEE33A-F5EE-4FF5-8745-74538AE74890}" dt="2020-01-06T19:19:11.483" v="1920" actId="20577"/>
        <pc:sldMkLst>
          <pc:docMk/>
          <pc:sldMk cId="2582500735" sldId="310"/>
        </pc:sldMkLst>
        <pc:spChg chg="mod">
          <ac:chgData name="Hilary Weaver-Robb" userId="b287df63d2bde5d9" providerId="LiveId" clId="{0ADEE33A-F5EE-4FF5-8745-74538AE74890}" dt="2020-01-06T19:15:41.478" v="1845" actId="20577"/>
          <ac:spMkLst>
            <pc:docMk/>
            <pc:sldMk cId="2582500735" sldId="310"/>
            <ac:spMk id="6" creationId="{00000000-0000-0000-0000-000000000000}"/>
          </ac:spMkLst>
        </pc:spChg>
        <pc:spChg chg="add del mod">
          <ac:chgData name="Hilary Weaver-Robb" userId="b287df63d2bde5d9" providerId="LiveId" clId="{0ADEE33A-F5EE-4FF5-8745-74538AE74890}" dt="2020-01-06T19:15:17.561" v="1837" actId="478"/>
          <ac:spMkLst>
            <pc:docMk/>
            <pc:sldMk cId="2582500735" sldId="310"/>
            <ac:spMk id="11" creationId="{8878DE6F-51E8-4528-A1F3-CC2FEDCF3BDF}"/>
          </ac:spMkLst>
        </pc:spChg>
        <pc:picChg chg="add del mod">
          <ac:chgData name="Hilary Weaver-Robb" userId="b287df63d2bde5d9" providerId="LiveId" clId="{0ADEE33A-F5EE-4FF5-8745-74538AE74890}" dt="2020-01-06T19:16:21.594" v="1859" actId="1076"/>
          <ac:picMkLst>
            <pc:docMk/>
            <pc:sldMk cId="2582500735" sldId="310"/>
            <ac:picMk id="5" creationId="{00000000-0000-0000-0000-000000000000}"/>
          </ac:picMkLst>
        </pc:picChg>
        <pc:picChg chg="add mod">
          <ac:chgData name="Hilary Weaver-Robb" userId="b287df63d2bde5d9" providerId="LiveId" clId="{0ADEE33A-F5EE-4FF5-8745-74538AE74890}" dt="2020-01-06T19:16:25.054" v="1860" actId="1076"/>
          <ac:picMkLst>
            <pc:docMk/>
            <pc:sldMk cId="2582500735" sldId="310"/>
            <ac:picMk id="7" creationId="{E8A5E5BF-9032-4D60-A076-9D3380D0525C}"/>
          </ac:picMkLst>
        </pc:picChg>
        <pc:picChg chg="add del mod">
          <ac:chgData name="Hilary Weaver-Robb" userId="b287df63d2bde5d9" providerId="LiveId" clId="{0ADEE33A-F5EE-4FF5-8745-74538AE74890}" dt="2020-01-06T19:16:08.637" v="1855" actId="478"/>
          <ac:picMkLst>
            <pc:docMk/>
            <pc:sldMk cId="2582500735" sldId="310"/>
            <ac:picMk id="9" creationId="{30BF1341-252B-4057-B3AC-1DE8B4F2CC76}"/>
          </ac:picMkLst>
        </pc:picChg>
      </pc:sldChg>
      <pc:sldChg chg="addSp delSp modSp">
        <pc:chgData name="Hilary Weaver-Robb" userId="b287df63d2bde5d9" providerId="LiveId" clId="{0ADEE33A-F5EE-4FF5-8745-74538AE74890}" dt="2019-12-30T17:18:31.518" v="229" actId="1076"/>
        <pc:sldMkLst>
          <pc:docMk/>
          <pc:sldMk cId="2447603703" sldId="311"/>
        </pc:sldMkLst>
        <pc:spChg chg="del">
          <ac:chgData name="Hilary Weaver-Robb" userId="b287df63d2bde5d9" providerId="LiveId" clId="{0ADEE33A-F5EE-4FF5-8745-74538AE74890}" dt="2019-12-30T17:18:19.778" v="225" actId="478"/>
          <ac:spMkLst>
            <pc:docMk/>
            <pc:sldMk cId="2447603703" sldId="311"/>
            <ac:spMk id="2" creationId="{FDF99841-E0BC-4770-991E-0C2D733F6398}"/>
          </ac:spMkLst>
        </pc:spChg>
        <pc:spChg chg="add del mod">
          <ac:chgData name="Hilary Weaver-Robb" userId="b287df63d2bde5d9" providerId="LiveId" clId="{0ADEE33A-F5EE-4FF5-8745-74538AE74890}" dt="2019-12-30T17:18:23.211" v="226" actId="478"/>
          <ac:spMkLst>
            <pc:docMk/>
            <pc:sldMk cId="2447603703" sldId="311"/>
            <ac:spMk id="4" creationId="{BD4A2F0E-7E6E-4C3E-B9C3-CE23EA0C8DD9}"/>
          </ac:spMkLst>
        </pc:spChg>
        <pc:picChg chg="mod">
          <ac:chgData name="Hilary Weaver-Robb" userId="b287df63d2bde5d9" providerId="LiveId" clId="{0ADEE33A-F5EE-4FF5-8745-74538AE74890}" dt="2019-12-30T17:18:26.798" v="227" actId="14100"/>
          <ac:picMkLst>
            <pc:docMk/>
            <pc:sldMk cId="2447603703" sldId="311"/>
            <ac:picMk id="15" creationId="{01CC7B4D-7306-4020-AD37-D4907FAC51F5}"/>
          </ac:picMkLst>
        </pc:picChg>
        <pc:cxnChg chg="mod">
          <ac:chgData name="Hilary Weaver-Robb" userId="b287df63d2bde5d9" providerId="LiveId" clId="{0ADEE33A-F5EE-4FF5-8745-74538AE74890}" dt="2019-12-30T17:18:28.930" v="228" actId="1076"/>
          <ac:cxnSpMkLst>
            <pc:docMk/>
            <pc:sldMk cId="2447603703" sldId="311"/>
            <ac:cxnSpMk id="17" creationId="{BF0B376D-B2EC-4C75-9639-F57E052A5202}"/>
          </ac:cxnSpMkLst>
        </pc:cxnChg>
        <pc:cxnChg chg="mod">
          <ac:chgData name="Hilary Weaver-Robb" userId="b287df63d2bde5d9" providerId="LiveId" clId="{0ADEE33A-F5EE-4FF5-8745-74538AE74890}" dt="2019-12-30T17:18:31.518" v="229" actId="1076"/>
          <ac:cxnSpMkLst>
            <pc:docMk/>
            <pc:sldMk cId="2447603703" sldId="311"/>
            <ac:cxnSpMk id="18" creationId="{80CF528C-D42D-43A8-BD53-F29427E6B701}"/>
          </ac:cxnSpMkLst>
        </pc:cxnChg>
      </pc:sldChg>
      <pc:sldChg chg="addSp delSp modSp">
        <pc:chgData name="Hilary Weaver-Robb" userId="b287df63d2bde5d9" providerId="LiveId" clId="{0ADEE33A-F5EE-4FF5-8745-74538AE74890}" dt="2019-12-30T17:22:58.996" v="269" actId="1076"/>
        <pc:sldMkLst>
          <pc:docMk/>
          <pc:sldMk cId="2407872618" sldId="312"/>
        </pc:sldMkLst>
        <pc:spChg chg="del">
          <ac:chgData name="Hilary Weaver-Robb" userId="b287df63d2bde5d9" providerId="LiveId" clId="{0ADEE33A-F5EE-4FF5-8745-74538AE74890}" dt="2019-12-30T17:22:31.557" v="264" actId="478"/>
          <ac:spMkLst>
            <pc:docMk/>
            <pc:sldMk cId="2407872618" sldId="312"/>
            <ac:spMk id="2" creationId="{FDF99841-E0BC-4770-991E-0C2D733F6398}"/>
          </ac:spMkLst>
        </pc:spChg>
        <pc:spChg chg="add del mod">
          <ac:chgData name="Hilary Weaver-Robb" userId="b287df63d2bde5d9" providerId="LiveId" clId="{0ADEE33A-F5EE-4FF5-8745-74538AE74890}" dt="2019-12-30T17:22:34.025" v="265" actId="478"/>
          <ac:spMkLst>
            <pc:docMk/>
            <pc:sldMk cId="2407872618" sldId="312"/>
            <ac:spMk id="5" creationId="{72E034F9-5274-4049-BD8D-527696411EF3}"/>
          </ac:spMkLst>
        </pc:spChg>
        <pc:spChg chg="mod">
          <ac:chgData name="Hilary Weaver-Robb" userId="b287df63d2bde5d9" providerId="LiveId" clId="{0ADEE33A-F5EE-4FF5-8745-74538AE74890}" dt="2019-12-30T17:22:55.820" v="268" actId="1076"/>
          <ac:spMkLst>
            <pc:docMk/>
            <pc:sldMk cId="2407872618" sldId="312"/>
            <ac:spMk id="8" creationId="{10DC9FA4-14A3-4AE7-9BBD-F6674390CFD3}"/>
          </ac:spMkLst>
        </pc:spChg>
        <pc:picChg chg="mod">
          <ac:chgData name="Hilary Weaver-Robb" userId="b287df63d2bde5d9" providerId="LiveId" clId="{0ADEE33A-F5EE-4FF5-8745-74538AE74890}" dt="2019-12-30T17:22:48.917" v="267" actId="14100"/>
          <ac:picMkLst>
            <pc:docMk/>
            <pc:sldMk cId="2407872618" sldId="312"/>
            <ac:picMk id="3" creationId="{5EC865DF-1998-4FE5-9D35-1F7B4FC25682}"/>
          </ac:picMkLst>
        </pc:picChg>
        <pc:cxnChg chg="mod">
          <ac:chgData name="Hilary Weaver-Robb" userId="b287df63d2bde5d9" providerId="LiveId" clId="{0ADEE33A-F5EE-4FF5-8745-74538AE74890}" dt="2019-12-30T17:22:58.996" v="269" actId="1076"/>
          <ac:cxnSpMkLst>
            <pc:docMk/>
            <pc:sldMk cId="2407872618" sldId="312"/>
            <ac:cxnSpMk id="9" creationId="{433D6F63-9A11-4097-85E9-D8B8FF9B652B}"/>
          </ac:cxnSpMkLst>
        </pc:cxnChg>
      </pc:sldChg>
      <pc:sldChg chg="addSp delSp modSp">
        <pc:chgData name="Hilary Weaver-Robb" userId="b287df63d2bde5d9" providerId="LiveId" clId="{0ADEE33A-F5EE-4FF5-8745-74538AE74890}" dt="2019-12-30T17:24:10.944" v="284" actId="1076"/>
        <pc:sldMkLst>
          <pc:docMk/>
          <pc:sldMk cId="1424743521" sldId="313"/>
        </pc:sldMkLst>
        <pc:spChg chg="del">
          <ac:chgData name="Hilary Weaver-Robb" userId="b287df63d2bde5d9" providerId="LiveId" clId="{0ADEE33A-F5EE-4FF5-8745-74538AE74890}" dt="2019-12-30T17:23:55.376" v="279" actId="478"/>
          <ac:spMkLst>
            <pc:docMk/>
            <pc:sldMk cId="1424743521" sldId="313"/>
            <ac:spMk id="2" creationId="{FDF99841-E0BC-4770-991E-0C2D733F6398}"/>
          </ac:spMkLst>
        </pc:spChg>
        <pc:spChg chg="add del mod">
          <ac:chgData name="Hilary Weaver-Robb" userId="b287df63d2bde5d9" providerId="LiveId" clId="{0ADEE33A-F5EE-4FF5-8745-74538AE74890}" dt="2019-12-30T17:23:57.973" v="280" actId="478"/>
          <ac:spMkLst>
            <pc:docMk/>
            <pc:sldMk cId="1424743521" sldId="313"/>
            <ac:spMk id="5" creationId="{B5DBD421-6A94-4BC7-8F93-C91D235134F6}"/>
          </ac:spMkLst>
        </pc:spChg>
        <pc:picChg chg="mod">
          <ac:chgData name="Hilary Weaver-Robb" userId="b287df63d2bde5d9" providerId="LiveId" clId="{0ADEE33A-F5EE-4FF5-8745-74538AE74890}" dt="2019-12-30T17:24:04.559" v="282" actId="14100"/>
          <ac:picMkLst>
            <pc:docMk/>
            <pc:sldMk cId="1424743521" sldId="313"/>
            <ac:picMk id="3" creationId="{22F32FAF-4079-4B69-A39F-340F461A0B5B}"/>
          </ac:picMkLst>
        </pc:picChg>
        <pc:cxnChg chg="mod">
          <ac:chgData name="Hilary Weaver-Robb" userId="b287df63d2bde5d9" providerId="LiveId" clId="{0ADEE33A-F5EE-4FF5-8745-74538AE74890}" dt="2019-12-30T17:24:10.944" v="284" actId="1076"/>
          <ac:cxnSpMkLst>
            <pc:docMk/>
            <pc:sldMk cId="1424743521" sldId="313"/>
            <ac:cxnSpMk id="10" creationId="{FA312A17-D0C3-4CB3-97FB-6FF0AAE2E2CB}"/>
          </ac:cxnSpMkLst>
        </pc:cxnChg>
      </pc:sldChg>
      <pc:sldChg chg="addSp delSp modSp delAnim modNotesTx">
        <pc:chgData name="Hilary Weaver-Robb" userId="b287df63d2bde5d9" providerId="LiveId" clId="{0ADEE33A-F5EE-4FF5-8745-74538AE74890}" dt="2019-12-30T19:40:05.777" v="660" actId="478"/>
        <pc:sldMkLst>
          <pc:docMk/>
          <pc:sldMk cId="1905039323" sldId="314"/>
        </pc:sldMkLst>
        <pc:spChg chg="del">
          <ac:chgData name="Hilary Weaver-Robb" userId="b287df63d2bde5d9" providerId="LiveId" clId="{0ADEE33A-F5EE-4FF5-8745-74538AE74890}" dt="2019-12-30T14:19:02.107" v="195" actId="478"/>
          <ac:spMkLst>
            <pc:docMk/>
            <pc:sldMk cId="1905039323" sldId="314"/>
            <ac:spMk id="2" creationId="{50F103FE-F21B-4B7A-825F-B7B5F66C0419}"/>
          </ac:spMkLst>
        </pc:spChg>
        <pc:spChg chg="add del mod">
          <ac:chgData name="Hilary Weaver-Robb" userId="b287df63d2bde5d9" providerId="LiveId" clId="{0ADEE33A-F5EE-4FF5-8745-74538AE74890}" dt="2019-12-30T14:19:05.636" v="196" actId="478"/>
          <ac:spMkLst>
            <pc:docMk/>
            <pc:sldMk cId="1905039323" sldId="314"/>
            <ac:spMk id="4" creationId="{AF1F5413-DD64-490C-8B01-B4F9EB0CB57B}"/>
          </ac:spMkLst>
        </pc:spChg>
        <pc:spChg chg="del">
          <ac:chgData name="Hilary Weaver-Robb" userId="b287df63d2bde5d9" providerId="LiveId" clId="{0ADEE33A-F5EE-4FF5-8745-74538AE74890}" dt="2019-12-30T19:35:41.766" v="381" actId="478"/>
          <ac:spMkLst>
            <pc:docMk/>
            <pc:sldMk cId="1905039323" sldId="314"/>
            <ac:spMk id="5" creationId="{4644D7F9-4025-47B5-8B9D-D6BDF4571B07}"/>
          </ac:spMkLst>
        </pc:spChg>
        <pc:spChg chg="del">
          <ac:chgData name="Hilary Weaver-Robb" userId="b287df63d2bde5d9" providerId="LiveId" clId="{0ADEE33A-F5EE-4FF5-8745-74538AE74890}" dt="2019-12-30T19:40:05.777" v="660" actId="478"/>
          <ac:spMkLst>
            <pc:docMk/>
            <pc:sldMk cId="1905039323" sldId="314"/>
            <ac:spMk id="7" creationId="{BB5985BD-89F0-4858-B104-51F17DD86ACD}"/>
          </ac:spMkLst>
        </pc:spChg>
        <pc:spChg chg="del mod">
          <ac:chgData name="Hilary Weaver-Robb" userId="b287df63d2bde5d9" providerId="LiveId" clId="{0ADEE33A-F5EE-4FF5-8745-74538AE74890}" dt="2019-12-30T14:23:00.227" v="217" actId="478"/>
          <ac:spMkLst>
            <pc:docMk/>
            <pc:sldMk cId="1905039323" sldId="314"/>
            <ac:spMk id="8" creationId="{D582DF96-F62A-44CC-B231-8F04642EF1EC}"/>
          </ac:spMkLst>
        </pc:spChg>
        <pc:spChg chg="del mod">
          <ac:chgData name="Hilary Weaver-Robb" userId="b287df63d2bde5d9" providerId="LiveId" clId="{0ADEE33A-F5EE-4FF5-8745-74538AE74890}" dt="2019-12-30T14:22:59.475" v="216" actId="478"/>
          <ac:spMkLst>
            <pc:docMk/>
            <pc:sldMk cId="1905039323" sldId="314"/>
            <ac:spMk id="9" creationId="{B3474A70-7ED0-4AFC-BB3A-33F49E71B76A}"/>
          </ac:spMkLst>
        </pc:spChg>
        <pc:spChg chg="del mod">
          <ac:chgData name="Hilary Weaver-Robb" userId="b287df63d2bde5d9" providerId="LiveId" clId="{0ADEE33A-F5EE-4FF5-8745-74538AE74890}" dt="2019-12-30T14:23:01.651" v="218" actId="478"/>
          <ac:spMkLst>
            <pc:docMk/>
            <pc:sldMk cId="1905039323" sldId="314"/>
            <ac:spMk id="10" creationId="{066DB510-D604-4523-A36F-6A69812A0BD1}"/>
          </ac:spMkLst>
        </pc:spChg>
        <pc:picChg chg="add mod">
          <ac:chgData name="Hilary Weaver-Robb" userId="b287df63d2bde5d9" providerId="LiveId" clId="{0ADEE33A-F5EE-4FF5-8745-74538AE74890}" dt="2019-12-30T19:36:07.452" v="386" actId="1076"/>
          <ac:picMkLst>
            <pc:docMk/>
            <pc:sldMk cId="1905039323" sldId="314"/>
            <ac:picMk id="2" creationId="{B500C6E8-D648-45AC-9710-E00CD0F8F244}"/>
          </ac:picMkLst>
        </pc:picChg>
        <pc:picChg chg="del mod">
          <ac:chgData name="Hilary Weaver-Robb" userId="b287df63d2bde5d9" providerId="LiveId" clId="{0ADEE33A-F5EE-4FF5-8745-74538AE74890}" dt="2019-12-30T19:35:38.740" v="380" actId="478"/>
          <ac:picMkLst>
            <pc:docMk/>
            <pc:sldMk cId="1905039323" sldId="314"/>
            <ac:picMk id="1028" creationId="{F2B4E5A9-7314-45CD-9C43-4F11B395FE8F}"/>
          </ac:picMkLst>
        </pc:picChg>
      </pc:sldChg>
      <pc:sldChg chg="modSp">
        <pc:chgData name="Hilary Weaver-Robb" userId="b287df63d2bde5d9" providerId="LiveId" clId="{0ADEE33A-F5EE-4FF5-8745-74538AE74890}" dt="2019-12-30T19:44:35.354" v="825" actId="1076"/>
        <pc:sldMkLst>
          <pc:docMk/>
          <pc:sldMk cId="2839586318" sldId="315"/>
        </pc:sldMkLst>
        <pc:picChg chg="mod">
          <ac:chgData name="Hilary Weaver-Robb" userId="b287df63d2bde5d9" providerId="LiveId" clId="{0ADEE33A-F5EE-4FF5-8745-74538AE74890}" dt="2019-12-30T19:44:32.404" v="824" actId="14100"/>
          <ac:picMkLst>
            <pc:docMk/>
            <pc:sldMk cId="2839586318" sldId="315"/>
            <ac:picMk id="6" creationId="{D7453D3E-E0F3-4BDC-A50C-6E5147086DC5}"/>
          </ac:picMkLst>
        </pc:picChg>
        <pc:cxnChg chg="mod">
          <ac:chgData name="Hilary Weaver-Robb" userId="b287df63d2bde5d9" providerId="LiveId" clId="{0ADEE33A-F5EE-4FF5-8745-74538AE74890}" dt="2019-12-30T19:44:35.354" v="825" actId="1076"/>
          <ac:cxnSpMkLst>
            <pc:docMk/>
            <pc:sldMk cId="2839586318" sldId="315"/>
            <ac:cxnSpMk id="7" creationId="{CE8A474F-7513-4BE8-A5B8-B5B9B9A09418}"/>
          </ac:cxnSpMkLst>
        </pc:cxnChg>
      </pc:sldChg>
      <pc:sldChg chg="addSp delSp modSp delAnim modAnim">
        <pc:chgData name="Hilary Weaver-Robb" userId="b287df63d2bde5d9" providerId="LiveId" clId="{0ADEE33A-F5EE-4FF5-8745-74538AE74890}" dt="2019-12-30T19:46:33.229" v="842" actId="14100"/>
        <pc:sldMkLst>
          <pc:docMk/>
          <pc:sldMk cId="2097590326" sldId="316"/>
        </pc:sldMkLst>
        <pc:spChg chg="add mod">
          <ac:chgData name="Hilary Weaver-Robb" userId="b287df63d2bde5d9" providerId="LiveId" clId="{0ADEE33A-F5EE-4FF5-8745-74538AE74890}" dt="2019-12-30T19:46:33.229" v="842" actId="14100"/>
          <ac:spMkLst>
            <pc:docMk/>
            <pc:sldMk cId="2097590326" sldId="316"/>
            <ac:spMk id="7" creationId="{C74FB093-353A-4303-AD0D-4D773ED18364}"/>
          </ac:spMkLst>
        </pc:spChg>
        <pc:picChg chg="mod">
          <ac:chgData name="Hilary Weaver-Robb" userId="b287df63d2bde5d9" providerId="LiveId" clId="{0ADEE33A-F5EE-4FF5-8745-74538AE74890}" dt="2019-12-30T19:45:42.922" v="835" actId="14100"/>
          <ac:picMkLst>
            <pc:docMk/>
            <pc:sldMk cId="2097590326" sldId="316"/>
            <ac:picMk id="3" creationId="{71311340-4155-4AA6-B553-617136EA2CA8}"/>
          </ac:picMkLst>
        </pc:picChg>
        <pc:cxnChg chg="del mod">
          <ac:chgData name="Hilary Weaver-Robb" userId="b287df63d2bde5d9" providerId="LiveId" clId="{0ADEE33A-F5EE-4FF5-8745-74538AE74890}" dt="2019-12-30T19:45:56.800" v="839" actId="478"/>
          <ac:cxnSpMkLst>
            <pc:docMk/>
            <pc:sldMk cId="2097590326" sldId="316"/>
            <ac:cxnSpMk id="4" creationId="{9CED367B-7EC2-483B-9348-87E9070386E0}"/>
          </ac:cxnSpMkLst>
        </pc:cxnChg>
      </pc:sldChg>
      <pc:sldChg chg="addSp delSp modSp delAnim modAnim">
        <pc:chgData name="Hilary Weaver-Robb" userId="b287df63d2bde5d9" providerId="LiveId" clId="{0ADEE33A-F5EE-4FF5-8745-74538AE74890}" dt="2019-12-30T19:47:33.091" v="856" actId="14100"/>
        <pc:sldMkLst>
          <pc:docMk/>
          <pc:sldMk cId="2570178202" sldId="317"/>
        </pc:sldMkLst>
        <pc:spChg chg="add mod">
          <ac:chgData name="Hilary Weaver-Robb" userId="b287df63d2bde5d9" providerId="LiveId" clId="{0ADEE33A-F5EE-4FF5-8745-74538AE74890}" dt="2019-12-30T19:47:33.091" v="856" actId="14100"/>
          <ac:spMkLst>
            <pc:docMk/>
            <pc:sldMk cId="2570178202" sldId="317"/>
            <ac:spMk id="5" creationId="{237592A9-DAA8-49B4-8B84-9831A5747A54}"/>
          </ac:spMkLst>
        </pc:spChg>
        <pc:picChg chg="mod">
          <ac:chgData name="Hilary Weaver-Robb" userId="b287df63d2bde5d9" providerId="LiveId" clId="{0ADEE33A-F5EE-4FF5-8745-74538AE74890}" dt="2019-12-30T19:47:27.071" v="854" actId="1076"/>
          <ac:picMkLst>
            <pc:docMk/>
            <pc:sldMk cId="2570178202" sldId="317"/>
            <ac:picMk id="7" creationId="{1D2B01F0-EDE5-480E-80A7-D5B9C9FEF89C}"/>
          </ac:picMkLst>
        </pc:picChg>
        <pc:cxnChg chg="del mod">
          <ac:chgData name="Hilary Weaver-Robb" userId="b287df63d2bde5d9" providerId="LiveId" clId="{0ADEE33A-F5EE-4FF5-8745-74538AE74890}" dt="2019-12-30T19:47:22.168" v="852" actId="478"/>
          <ac:cxnSpMkLst>
            <pc:docMk/>
            <pc:sldMk cId="2570178202" sldId="317"/>
            <ac:cxnSpMk id="8" creationId="{1ABE9111-9EA9-4406-807B-77D7B31EC127}"/>
          </ac:cxnSpMkLst>
        </pc:cxnChg>
      </pc:sldChg>
      <pc:sldChg chg="modSp">
        <pc:chgData name="Hilary Weaver-Robb" userId="b287df63d2bde5d9" providerId="LiveId" clId="{0ADEE33A-F5EE-4FF5-8745-74538AE74890}" dt="2019-12-30T19:47:09.538" v="848" actId="1076"/>
        <pc:sldMkLst>
          <pc:docMk/>
          <pc:sldMk cId="159579375" sldId="318"/>
        </pc:sldMkLst>
        <pc:picChg chg="mod modCrop">
          <ac:chgData name="Hilary Weaver-Robb" userId="b287df63d2bde5d9" providerId="LiveId" clId="{0ADEE33A-F5EE-4FF5-8745-74538AE74890}" dt="2019-12-30T19:47:02.663" v="845" actId="14100"/>
          <ac:picMkLst>
            <pc:docMk/>
            <pc:sldMk cId="159579375" sldId="318"/>
            <ac:picMk id="5" creationId="{FC7B6B48-F110-4C4E-BDC0-EE431CAF5D41}"/>
          </ac:picMkLst>
        </pc:picChg>
        <pc:cxnChg chg="mod">
          <ac:chgData name="Hilary Weaver-Robb" userId="b287df63d2bde5d9" providerId="LiveId" clId="{0ADEE33A-F5EE-4FF5-8745-74538AE74890}" dt="2019-12-30T19:47:09.538" v="848" actId="1076"/>
          <ac:cxnSpMkLst>
            <pc:docMk/>
            <pc:sldMk cId="159579375" sldId="318"/>
            <ac:cxnSpMk id="6" creationId="{A66D08FD-7CFD-4814-9031-AFE943B3AABB}"/>
          </ac:cxnSpMkLst>
        </pc:cxnChg>
      </pc:sldChg>
      <pc:sldChg chg="modSp modNotesTx">
        <pc:chgData name="Hilary Weaver-Robb" userId="b287df63d2bde5d9" providerId="LiveId" clId="{0ADEE33A-F5EE-4FF5-8745-74538AE74890}" dt="2020-01-03T17:18:24.733" v="1234" actId="20577"/>
        <pc:sldMkLst>
          <pc:docMk/>
          <pc:sldMk cId="1092952864" sldId="319"/>
        </pc:sldMkLst>
        <pc:picChg chg="mod">
          <ac:chgData name="Hilary Weaver-Robb" userId="b287df63d2bde5d9" providerId="LiveId" clId="{0ADEE33A-F5EE-4FF5-8745-74538AE74890}" dt="2019-12-30T19:44:22.977" v="822" actId="14100"/>
          <ac:picMkLst>
            <pc:docMk/>
            <pc:sldMk cId="1092952864" sldId="319"/>
            <ac:picMk id="6" creationId="{F383B3A3-A625-4315-AE24-68ED341FCA92}"/>
          </ac:picMkLst>
        </pc:picChg>
      </pc:sldChg>
      <pc:sldChg chg="addSp delSp modSp add modNotesTx">
        <pc:chgData name="Hilary Weaver-Robb" userId="b287df63d2bde5d9" providerId="LiveId" clId="{0ADEE33A-F5EE-4FF5-8745-74538AE74890}" dt="2019-12-30T14:14:29.930" v="105" actId="20577"/>
        <pc:sldMkLst>
          <pc:docMk/>
          <pc:sldMk cId="1475612373" sldId="321"/>
        </pc:sldMkLst>
        <pc:spChg chg="del mod">
          <ac:chgData name="Hilary Weaver-Robb" userId="b287df63d2bde5d9" providerId="LiveId" clId="{0ADEE33A-F5EE-4FF5-8745-74538AE74890}" dt="2019-12-30T14:09:24.735" v="13" actId="478"/>
          <ac:spMkLst>
            <pc:docMk/>
            <pc:sldMk cId="1475612373" sldId="321"/>
            <ac:spMk id="3" creationId="{03FAA760-3CF4-47CB-9F34-7E7C9C2B3442}"/>
          </ac:spMkLst>
        </pc:spChg>
        <pc:picChg chg="add mod">
          <ac:chgData name="Hilary Weaver-Robb" userId="b287df63d2bde5d9" providerId="LiveId" clId="{0ADEE33A-F5EE-4FF5-8745-74538AE74890}" dt="2019-12-30T14:13:24.646" v="57" actId="12789"/>
          <ac:picMkLst>
            <pc:docMk/>
            <pc:sldMk cId="1475612373" sldId="321"/>
            <ac:picMk id="5" creationId="{454D4D2B-BE87-4FDA-9B75-4BAB9DF35127}"/>
          </ac:picMkLst>
        </pc:picChg>
        <pc:picChg chg="add mod modCrop">
          <ac:chgData name="Hilary Weaver-Robb" userId="b287df63d2bde5d9" providerId="LiveId" clId="{0ADEE33A-F5EE-4FF5-8745-74538AE74890}" dt="2019-12-30T14:11:33.571" v="49" actId="12788"/>
          <ac:picMkLst>
            <pc:docMk/>
            <pc:sldMk cId="1475612373" sldId="321"/>
            <ac:picMk id="8" creationId="{8C3B6BB0-D64C-4A0E-93F0-5EE6C52605E6}"/>
          </ac:picMkLst>
        </pc:picChg>
        <pc:picChg chg="add mod">
          <ac:chgData name="Hilary Weaver-Robb" userId="b287df63d2bde5d9" providerId="LiveId" clId="{0ADEE33A-F5EE-4FF5-8745-74538AE74890}" dt="2019-12-30T14:13:31.035" v="58" actId="12788"/>
          <ac:picMkLst>
            <pc:docMk/>
            <pc:sldMk cId="1475612373" sldId="321"/>
            <ac:picMk id="10" creationId="{8D1267F9-EAD5-4DDC-8C14-6A4579F0572F}"/>
          </ac:picMkLst>
        </pc:picChg>
        <pc:picChg chg="add mod">
          <ac:chgData name="Hilary Weaver-Robb" userId="b287df63d2bde5d9" providerId="LiveId" clId="{0ADEE33A-F5EE-4FF5-8745-74538AE74890}" dt="2019-12-30T14:11:30" v="48" actId="12788"/>
          <ac:picMkLst>
            <pc:docMk/>
            <pc:sldMk cId="1475612373" sldId="321"/>
            <ac:picMk id="12" creationId="{CC993424-7945-4247-A6EA-756957AB01F0}"/>
          </ac:picMkLst>
        </pc:picChg>
        <pc:picChg chg="add mod">
          <ac:chgData name="Hilary Weaver-Robb" userId="b287df63d2bde5d9" providerId="LiveId" clId="{0ADEE33A-F5EE-4FF5-8745-74538AE74890}" dt="2019-12-30T14:13:24.646" v="57" actId="12789"/>
          <ac:picMkLst>
            <pc:docMk/>
            <pc:sldMk cId="1475612373" sldId="321"/>
            <ac:picMk id="14" creationId="{A42F5C83-20CA-4743-81EB-33DD2D655A75}"/>
          </ac:picMkLst>
        </pc:picChg>
        <pc:picChg chg="add del mod">
          <ac:chgData name="Hilary Weaver-Robb" userId="b287df63d2bde5d9" providerId="LiveId" clId="{0ADEE33A-F5EE-4FF5-8745-74538AE74890}" dt="2019-12-30T14:13:02.627" v="52" actId="478"/>
          <ac:picMkLst>
            <pc:docMk/>
            <pc:sldMk cId="1475612373" sldId="321"/>
            <ac:picMk id="16" creationId="{62E13546-9F75-400C-98B7-12E5AB056B92}"/>
          </ac:picMkLst>
        </pc:picChg>
        <pc:picChg chg="add mod">
          <ac:chgData name="Hilary Weaver-Robb" userId="b287df63d2bde5d9" providerId="LiveId" clId="{0ADEE33A-F5EE-4FF5-8745-74538AE74890}" dt="2019-12-30T14:13:31.035" v="58" actId="12788"/>
          <ac:picMkLst>
            <pc:docMk/>
            <pc:sldMk cId="1475612373" sldId="321"/>
            <ac:picMk id="18" creationId="{F23C7A39-DB17-4334-9E75-A6257F1F7455}"/>
          </ac:picMkLst>
        </pc:picChg>
      </pc:sldChg>
      <pc:sldChg chg="modSp add modAnim modNotesTx">
        <pc:chgData name="Hilary Weaver-Robb" userId="b287df63d2bde5d9" providerId="LiveId" clId="{0ADEE33A-F5EE-4FF5-8745-74538AE74890}" dt="2019-12-30T14:17:22.349" v="161" actId="207"/>
        <pc:sldMkLst>
          <pc:docMk/>
          <pc:sldMk cId="3509824012" sldId="322"/>
        </pc:sldMkLst>
        <pc:spChg chg="mod">
          <ac:chgData name="Hilary Weaver-Robb" userId="b287df63d2bde5d9" providerId="LiveId" clId="{0ADEE33A-F5EE-4FF5-8745-74538AE74890}" dt="2019-12-30T14:17:22.349" v="161" actId="207"/>
          <ac:spMkLst>
            <pc:docMk/>
            <pc:sldMk cId="3509824012" sldId="322"/>
            <ac:spMk id="3" creationId="{0FD9CC05-16E0-433A-9EE3-8A0CF49CCFB5}"/>
          </ac:spMkLst>
        </pc:spChg>
      </pc:sldChg>
      <pc:sldChg chg="addSp delSp modSp add modNotesTx">
        <pc:chgData name="Hilary Weaver-Robb" userId="b287df63d2bde5d9" providerId="LiveId" clId="{0ADEE33A-F5EE-4FF5-8745-74538AE74890}" dt="2020-01-03T17:36:08.455" v="1379" actId="14100"/>
        <pc:sldMkLst>
          <pc:docMk/>
          <pc:sldMk cId="1290964239" sldId="323"/>
        </pc:sldMkLst>
        <pc:spChg chg="add del mod">
          <ac:chgData name="Hilary Weaver-Robb" userId="b287df63d2bde5d9" providerId="LiveId" clId="{0ADEE33A-F5EE-4FF5-8745-74538AE74890}" dt="2020-01-03T17:35:57.432" v="1378" actId="478"/>
          <ac:spMkLst>
            <pc:docMk/>
            <pc:sldMk cId="1290964239" sldId="323"/>
            <ac:spMk id="4" creationId="{7612B113-AA0A-477A-94A0-8569F952FABA}"/>
          </ac:spMkLst>
        </pc:spChg>
        <pc:spChg chg="del">
          <ac:chgData name="Hilary Weaver-Robb" userId="b287df63d2bde5d9" providerId="LiveId" clId="{0ADEE33A-F5EE-4FF5-8745-74538AE74890}" dt="2019-12-30T19:40:09.603" v="661" actId="478"/>
          <ac:spMkLst>
            <pc:docMk/>
            <pc:sldMk cId="1290964239" sldId="323"/>
            <ac:spMk id="7" creationId="{BB5985BD-89F0-4858-B104-51F17DD86ACD}"/>
          </ac:spMkLst>
        </pc:spChg>
        <pc:picChg chg="add del mod modCrop">
          <ac:chgData name="Hilary Weaver-Robb" userId="b287df63d2bde5d9" providerId="LiveId" clId="{0ADEE33A-F5EE-4FF5-8745-74538AE74890}" dt="2020-01-03T17:36:08.455" v="1379" actId="14100"/>
          <ac:picMkLst>
            <pc:docMk/>
            <pc:sldMk cId="1290964239" sldId="323"/>
            <ac:picMk id="3" creationId="{36D747E6-D975-4138-A6F8-5E4E7CE47AAA}"/>
          </ac:picMkLst>
        </pc:picChg>
        <pc:picChg chg="add del mod">
          <ac:chgData name="Hilary Weaver-Robb" userId="b287df63d2bde5d9" providerId="LiveId" clId="{0ADEE33A-F5EE-4FF5-8745-74538AE74890}" dt="2020-01-03T17:35:56.971" v="1377"/>
          <ac:picMkLst>
            <pc:docMk/>
            <pc:sldMk cId="1290964239" sldId="323"/>
            <ac:picMk id="5" creationId="{196AA3A4-2FF6-471A-86A4-E73F4D84C48E}"/>
          </ac:picMkLst>
        </pc:picChg>
      </pc:sldChg>
      <pc:sldChg chg="addSp delSp modSp add modAnim modNotesTx">
        <pc:chgData name="Hilary Weaver-Robb" userId="b287df63d2bde5d9" providerId="LiveId" clId="{0ADEE33A-F5EE-4FF5-8745-74538AE74890}" dt="2019-12-30T19:42:09.825" v="808" actId="5793"/>
        <pc:sldMkLst>
          <pc:docMk/>
          <pc:sldMk cId="2926482529" sldId="324"/>
        </pc:sldMkLst>
        <pc:spChg chg="del">
          <ac:chgData name="Hilary Weaver-Robb" userId="b287df63d2bde5d9" providerId="LiveId" clId="{0ADEE33A-F5EE-4FF5-8745-74538AE74890}" dt="2019-12-30T19:40:19.641" v="663" actId="478"/>
          <ac:spMkLst>
            <pc:docMk/>
            <pc:sldMk cId="2926482529" sldId="324"/>
            <ac:spMk id="7" creationId="{BB5985BD-89F0-4858-B104-51F17DD86ACD}"/>
          </ac:spMkLst>
        </pc:spChg>
        <pc:picChg chg="del">
          <ac:chgData name="Hilary Weaver-Robb" userId="b287df63d2bde5d9" providerId="LiveId" clId="{0ADEE33A-F5EE-4FF5-8745-74538AE74890}" dt="2019-12-30T19:38:12.956" v="544" actId="478"/>
          <ac:picMkLst>
            <pc:docMk/>
            <pc:sldMk cId="2926482529" sldId="324"/>
            <ac:picMk id="2" creationId="{B500C6E8-D648-45AC-9710-E00CD0F8F244}"/>
          </ac:picMkLst>
        </pc:picChg>
        <pc:picChg chg="add mod">
          <ac:chgData name="Hilary Weaver-Robb" userId="b287df63d2bde5d9" providerId="LiveId" clId="{0ADEE33A-F5EE-4FF5-8745-74538AE74890}" dt="2019-12-30T19:38:18.767" v="547" actId="1076"/>
          <ac:picMkLst>
            <pc:docMk/>
            <pc:sldMk cId="2926482529" sldId="324"/>
            <ac:picMk id="3" creationId="{84AAB494-735E-4729-A479-6EA8A2E15594}"/>
          </ac:picMkLst>
        </pc:picChg>
        <pc:cxnChg chg="add mod">
          <ac:chgData name="Hilary Weaver-Robb" userId="b287df63d2bde5d9" providerId="LiveId" clId="{0ADEE33A-F5EE-4FF5-8745-74538AE74890}" dt="2019-12-30T19:39:03.902" v="573" actId="1076"/>
          <ac:cxnSpMkLst>
            <pc:docMk/>
            <pc:sldMk cId="2926482529" sldId="324"/>
            <ac:cxnSpMk id="6" creationId="{CC1A9E2B-D8F7-4A9A-B5DA-21E49887D4BC}"/>
          </ac:cxnSpMkLst>
        </pc:cxnChg>
        <pc:cxnChg chg="add mod">
          <ac:chgData name="Hilary Weaver-Robb" userId="b287df63d2bde5d9" providerId="LiveId" clId="{0ADEE33A-F5EE-4FF5-8745-74538AE74890}" dt="2019-12-30T19:39:33.870" v="576" actId="1076"/>
          <ac:cxnSpMkLst>
            <pc:docMk/>
            <pc:sldMk cId="2926482529" sldId="324"/>
            <ac:cxnSpMk id="9" creationId="{5EB375A1-A477-4C12-B9CA-981477F6BC94}"/>
          </ac:cxnSpMkLst>
        </pc:cxnChg>
        <pc:cxnChg chg="add mod">
          <ac:chgData name="Hilary Weaver-Robb" userId="b287df63d2bde5d9" providerId="LiveId" clId="{0ADEE33A-F5EE-4FF5-8745-74538AE74890}" dt="2019-12-30T19:40:37.580" v="691" actId="1076"/>
          <ac:cxnSpMkLst>
            <pc:docMk/>
            <pc:sldMk cId="2926482529" sldId="324"/>
            <ac:cxnSpMk id="10" creationId="{0E71B3F5-60B2-411E-8A5A-C74CEE69408E}"/>
          </ac:cxnSpMkLst>
        </pc:cxnChg>
      </pc:sldChg>
      <pc:sldChg chg="addSp delSp modSp add delAnim modNotesTx">
        <pc:chgData name="Hilary Weaver-Robb" userId="b287df63d2bde5d9" providerId="LiveId" clId="{0ADEE33A-F5EE-4FF5-8745-74538AE74890}" dt="2019-12-30T19:43:08.233" v="810" actId="14100"/>
        <pc:sldMkLst>
          <pc:docMk/>
          <pc:sldMk cId="2496202937" sldId="325"/>
        </pc:sldMkLst>
        <pc:picChg chg="add mod ord">
          <ac:chgData name="Hilary Weaver-Robb" userId="b287df63d2bde5d9" providerId="LiveId" clId="{0ADEE33A-F5EE-4FF5-8745-74538AE74890}" dt="2019-12-30T19:43:08.233" v="810" actId="14100"/>
          <ac:picMkLst>
            <pc:docMk/>
            <pc:sldMk cId="2496202937" sldId="325"/>
            <ac:picMk id="2" creationId="{DA9E8525-4425-429E-83BC-1AF6F562A520}"/>
          </ac:picMkLst>
        </pc:picChg>
        <pc:picChg chg="del">
          <ac:chgData name="Hilary Weaver-Robb" userId="b287df63d2bde5d9" providerId="LiveId" clId="{0ADEE33A-F5EE-4FF5-8745-74538AE74890}" dt="2019-12-30T19:41:21.554" v="796" actId="478"/>
          <ac:picMkLst>
            <pc:docMk/>
            <pc:sldMk cId="2496202937" sldId="325"/>
            <ac:picMk id="3" creationId="{84AAB494-735E-4729-A479-6EA8A2E15594}"/>
          </ac:picMkLst>
        </pc:picChg>
        <pc:cxnChg chg="del">
          <ac:chgData name="Hilary Weaver-Robb" userId="b287df63d2bde5d9" providerId="LiveId" clId="{0ADEE33A-F5EE-4FF5-8745-74538AE74890}" dt="2019-12-30T19:41:48.896" v="800" actId="478"/>
          <ac:cxnSpMkLst>
            <pc:docMk/>
            <pc:sldMk cId="2496202937" sldId="325"/>
            <ac:cxnSpMk id="6" creationId="{CC1A9E2B-D8F7-4A9A-B5DA-21E49887D4BC}"/>
          </ac:cxnSpMkLst>
        </pc:cxnChg>
        <pc:cxnChg chg="del">
          <ac:chgData name="Hilary Weaver-Robb" userId="b287df63d2bde5d9" providerId="LiveId" clId="{0ADEE33A-F5EE-4FF5-8745-74538AE74890}" dt="2019-12-30T19:41:48.896" v="800" actId="478"/>
          <ac:cxnSpMkLst>
            <pc:docMk/>
            <pc:sldMk cId="2496202937" sldId="325"/>
            <ac:cxnSpMk id="9" creationId="{5EB375A1-A477-4C12-B9CA-981477F6BC94}"/>
          </ac:cxnSpMkLst>
        </pc:cxnChg>
        <pc:cxnChg chg="del">
          <ac:chgData name="Hilary Weaver-Robb" userId="b287df63d2bde5d9" providerId="LiveId" clId="{0ADEE33A-F5EE-4FF5-8745-74538AE74890}" dt="2019-12-30T19:41:48.896" v="800" actId="478"/>
          <ac:cxnSpMkLst>
            <pc:docMk/>
            <pc:sldMk cId="2496202937" sldId="325"/>
            <ac:cxnSpMk id="10" creationId="{0E71B3F5-60B2-411E-8A5A-C74CEE69408E}"/>
          </ac:cxnSpMkLst>
        </pc:cxnChg>
      </pc:sldChg>
      <pc:sldChg chg="addSp delSp modSp add delAnim modAnim modNotesTx">
        <pc:chgData name="Hilary Weaver-Robb" userId="b287df63d2bde5d9" providerId="LiveId" clId="{0ADEE33A-F5EE-4FF5-8745-74538AE74890}" dt="2020-01-03T17:53:45.064" v="1754" actId="20577"/>
        <pc:sldMkLst>
          <pc:docMk/>
          <pc:sldMk cId="1472764031" sldId="326"/>
        </pc:sldMkLst>
        <pc:spChg chg="add mod">
          <ac:chgData name="Hilary Weaver-Robb" userId="b287df63d2bde5d9" providerId="LiveId" clId="{0ADEE33A-F5EE-4FF5-8745-74538AE74890}" dt="2020-01-03T17:52:24.267" v="1733" actId="1076"/>
          <ac:spMkLst>
            <pc:docMk/>
            <pc:sldMk cId="1472764031" sldId="326"/>
            <ac:spMk id="4" creationId="{562D79E4-0F4D-4A06-9B48-E9C383CE7827}"/>
          </ac:spMkLst>
        </pc:spChg>
        <pc:spChg chg="add mod">
          <ac:chgData name="Hilary Weaver-Robb" userId="b287df63d2bde5d9" providerId="LiveId" clId="{0ADEE33A-F5EE-4FF5-8745-74538AE74890}" dt="2020-01-03T17:52:28.221" v="1734" actId="1076"/>
          <ac:spMkLst>
            <pc:docMk/>
            <pc:sldMk cId="1472764031" sldId="326"/>
            <ac:spMk id="12" creationId="{74B20706-CC3A-4F1C-B4A8-DCAF71430AB1}"/>
          </ac:spMkLst>
        </pc:spChg>
        <pc:picChg chg="mod">
          <ac:chgData name="Hilary Weaver-Robb" userId="b287df63d2bde5d9" providerId="LiveId" clId="{0ADEE33A-F5EE-4FF5-8745-74538AE74890}" dt="2020-01-03T17:43:40.357" v="1643" actId="1076"/>
          <ac:picMkLst>
            <pc:docMk/>
            <pc:sldMk cId="1472764031" sldId="326"/>
            <ac:picMk id="2" creationId="{38927A60-D734-4FB9-919F-A2D530ACC202}"/>
          </ac:picMkLst>
        </pc:picChg>
        <pc:picChg chg="del">
          <ac:chgData name="Hilary Weaver-Robb" userId="b287df63d2bde5d9" providerId="LiveId" clId="{0ADEE33A-F5EE-4FF5-8745-74538AE74890}" dt="2020-01-03T17:43:08.811" v="1634" actId="478"/>
          <ac:picMkLst>
            <pc:docMk/>
            <pc:sldMk cId="1472764031" sldId="326"/>
            <ac:picMk id="3" creationId="{09A2EDAF-D717-47CE-B125-4C993720424D}"/>
          </ac:picMkLst>
        </pc:picChg>
        <pc:picChg chg="add mod">
          <ac:chgData name="Hilary Weaver-Robb" userId="b287df63d2bde5d9" providerId="LiveId" clId="{0ADEE33A-F5EE-4FF5-8745-74538AE74890}" dt="2020-01-03T17:43:31.802" v="1640" actId="1076"/>
          <ac:picMkLst>
            <pc:docMk/>
            <pc:sldMk cId="1472764031" sldId="326"/>
            <ac:picMk id="7" creationId="{923A43DD-3D40-4C9E-AA60-A6BACD624EC6}"/>
          </ac:picMkLst>
        </pc:picChg>
        <pc:picChg chg="add del mod">
          <ac:chgData name="Hilary Weaver-Robb" userId="b287df63d2bde5d9" providerId="LiveId" clId="{0ADEE33A-F5EE-4FF5-8745-74538AE74890}" dt="2020-01-03T17:43:52.467" v="1646" actId="478"/>
          <ac:picMkLst>
            <pc:docMk/>
            <pc:sldMk cId="1472764031" sldId="326"/>
            <ac:picMk id="9" creationId="{A1BD190A-8067-4C9E-8A04-F09C02494639}"/>
          </ac:picMkLst>
        </pc:picChg>
        <pc:picChg chg="add del mod">
          <ac:chgData name="Hilary Weaver-Robb" userId="b287df63d2bde5d9" providerId="LiveId" clId="{0ADEE33A-F5EE-4FF5-8745-74538AE74890}" dt="2020-01-03T17:44:16.620" v="1651" actId="478"/>
          <ac:picMkLst>
            <pc:docMk/>
            <pc:sldMk cId="1472764031" sldId="326"/>
            <ac:picMk id="10" creationId="{8E881290-F917-4618-9C48-AA09C78C9F8B}"/>
          </ac:picMkLst>
        </pc:picChg>
        <pc:picChg chg="add del mod">
          <ac:chgData name="Hilary Weaver-Robb" userId="b287df63d2bde5d9" providerId="LiveId" clId="{0ADEE33A-F5EE-4FF5-8745-74538AE74890}" dt="2020-01-03T17:50:15.717" v="1681" actId="478"/>
          <ac:picMkLst>
            <pc:docMk/>
            <pc:sldMk cId="1472764031" sldId="326"/>
            <ac:picMk id="11" creationId="{67DADCDA-5881-4415-949C-E83B82D5CB4F}"/>
          </ac:picMkLst>
        </pc:picChg>
        <pc:cxnChg chg="del">
          <ac:chgData name="Hilary Weaver-Robb" userId="b287df63d2bde5d9" providerId="LiveId" clId="{0ADEE33A-F5EE-4FF5-8745-74538AE74890}" dt="2020-01-03T17:43:10.873" v="1635" actId="478"/>
          <ac:cxnSpMkLst>
            <pc:docMk/>
            <pc:sldMk cId="1472764031" sldId="326"/>
            <ac:cxnSpMk id="8" creationId="{CCF8E941-1048-4347-AC8D-8C35F577CAF0}"/>
          </ac:cxnSpMkLst>
        </pc:cxnChg>
      </pc:sldChg>
      <pc:sldChg chg="addSp delSp modSp add del addCm delCm">
        <pc:chgData name="Hilary Weaver-Robb" userId="b287df63d2bde5d9" providerId="LiveId" clId="{0ADEE33A-F5EE-4FF5-8745-74538AE74890}" dt="2020-01-08T16:32:48.628" v="1922" actId="47"/>
        <pc:sldMkLst>
          <pc:docMk/>
          <pc:sldMk cId="3153629738" sldId="327"/>
        </pc:sldMkLst>
        <pc:spChg chg="add mod ord">
          <ac:chgData name="Hilary Weaver-Robb" userId="b287df63d2bde5d9" providerId="LiveId" clId="{0ADEE33A-F5EE-4FF5-8745-74538AE74890}" dt="2020-01-06T16:55:55.754" v="1809" actId="207"/>
          <ac:spMkLst>
            <pc:docMk/>
            <pc:sldMk cId="3153629738" sldId="327"/>
            <ac:spMk id="3" creationId="{F2AC1735-DAA2-4C10-A073-FB82FA971376}"/>
          </ac:spMkLst>
        </pc:spChg>
        <pc:spChg chg="add del mod">
          <ac:chgData name="Hilary Weaver-Robb" userId="b287df63d2bde5d9" providerId="LiveId" clId="{0ADEE33A-F5EE-4FF5-8745-74538AE74890}" dt="2020-01-06T16:53:00.971" v="1804" actId="478"/>
          <ac:spMkLst>
            <pc:docMk/>
            <pc:sldMk cId="3153629738" sldId="327"/>
            <ac:spMk id="4" creationId="{0D0CC4DD-44EF-47A2-A037-A35FDA57FE16}"/>
          </ac:spMkLst>
        </pc:spChg>
        <pc:spChg chg="add mod">
          <ac:chgData name="Hilary Weaver-Robb" userId="b287df63d2bde5d9" providerId="LiveId" clId="{0ADEE33A-F5EE-4FF5-8745-74538AE74890}" dt="2020-01-06T16:57:30.303" v="1828" actId="1076"/>
          <ac:spMkLst>
            <pc:docMk/>
            <pc:sldMk cId="3153629738" sldId="327"/>
            <ac:spMk id="5" creationId="{E7D122B8-D3FE-4CA9-AD02-9658392B7BF0}"/>
          </ac:spMkLst>
        </pc:spChg>
        <pc:picChg chg="add del mod">
          <ac:chgData name="Hilary Weaver-Robb" userId="b287df63d2bde5d9" providerId="LiveId" clId="{0ADEE33A-F5EE-4FF5-8745-74538AE74890}" dt="2020-01-06T16:52:56.593" v="1803" actId="478"/>
          <ac:picMkLst>
            <pc:docMk/>
            <pc:sldMk cId="3153629738" sldId="327"/>
            <ac:picMk id="2" creationId="{BE0D11E6-AAFF-448E-8215-7024DD571EC1}"/>
          </ac:picMkLst>
        </pc:picChg>
        <pc:picChg chg="add del">
          <ac:chgData name="Hilary Weaver-Robb" userId="b287df63d2bde5d9" providerId="LiveId" clId="{0ADEE33A-F5EE-4FF5-8745-74538AE74890}" dt="2020-01-06T16:55:35.388" v="1806" actId="478"/>
          <ac:picMkLst>
            <pc:docMk/>
            <pc:sldMk cId="3153629738" sldId="327"/>
            <ac:picMk id="1026" creationId="{B8524DA3-0D1E-4547-9682-24DA5AFFFFA2}"/>
          </ac:picMkLst>
        </pc:picChg>
        <pc:picChg chg="add mod">
          <ac:chgData name="Hilary Weaver-Robb" userId="b287df63d2bde5d9" providerId="LiveId" clId="{0ADEE33A-F5EE-4FF5-8745-74538AE74890}" dt="2020-01-06T16:55:44.130" v="1808" actId="1076"/>
          <ac:picMkLst>
            <pc:docMk/>
            <pc:sldMk cId="3153629738" sldId="327"/>
            <ac:picMk id="1028" creationId="{C8988170-217C-43B4-A52C-28CF44757DA4}"/>
          </ac:picMkLst>
        </pc:picChg>
      </pc:sldChg>
      <pc:sldChg chg="modSp add">
        <pc:chgData name="Hilary Weaver-Robb" userId="b287df63d2bde5d9" providerId="LiveId" clId="{0ADEE33A-F5EE-4FF5-8745-74538AE74890}" dt="2020-01-08T16:37:21.284" v="1937" actId="1076"/>
        <pc:sldMkLst>
          <pc:docMk/>
          <pc:sldMk cId="2187629215" sldId="328"/>
        </pc:sldMkLst>
        <pc:spChg chg="mod">
          <ac:chgData name="Hilary Weaver-Robb" userId="b287df63d2bde5d9" providerId="LiveId" clId="{0ADEE33A-F5EE-4FF5-8745-74538AE74890}" dt="2020-01-08T16:37:21.284" v="1937" actId="1076"/>
          <ac:spMkLst>
            <pc:docMk/>
            <pc:sldMk cId="2187629215" sldId="328"/>
            <ac:spMk id="5" creationId="{E7D122B8-D3FE-4CA9-AD02-9658392B7BF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718FE1-4A54-42F1-A5FB-B92E685D3D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AD8F7E-874F-4FE6-A2F1-B6E8C12A0C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4730E-04EC-4DB0-9959-973C6604367A}" type="datetimeFigureOut">
              <a:rPr lang="en-US" smtClean="0"/>
              <a:t>1/8/2020</a:t>
            </a:fld>
            <a:endParaRPr lang="en-US"/>
          </a:p>
        </p:txBody>
      </p:sp>
      <p:sp>
        <p:nvSpPr>
          <p:cNvPr id="4" name="Footer Placeholder 3">
            <a:extLst>
              <a:ext uri="{FF2B5EF4-FFF2-40B4-BE49-F238E27FC236}">
                <a16:creationId xmlns:a16="http://schemas.microsoft.com/office/drawing/2014/main" id="{08083676-9A6B-4011-A5CC-6E8ED9613D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E69446C-80AB-4838-9CB9-59DE162A70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9A04A0-CDC8-41FA-A378-6A8760498357}" type="slidenum">
              <a:rPr lang="en-US" smtClean="0"/>
              <a:t>‹#›</a:t>
            </a:fld>
            <a:endParaRPr lang="en-US"/>
          </a:p>
        </p:txBody>
      </p:sp>
    </p:spTree>
    <p:extLst>
      <p:ext uri="{BB962C8B-B14F-4D97-AF65-F5344CB8AC3E}">
        <p14:creationId xmlns:p14="http://schemas.microsoft.com/office/powerpoint/2010/main" val="5205107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133EA-A0C8-4E80-A292-B137F2B02C0E}" type="datetimeFigureOut">
              <a:rPr lang="en-US" smtClean="0"/>
              <a:t>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FB19E-F1C8-407F-8B9E-22110020873D}" type="slidenum">
              <a:rPr lang="en-US" smtClean="0"/>
              <a:t>‹#›</a:t>
            </a:fld>
            <a:endParaRPr lang="en-US"/>
          </a:p>
        </p:txBody>
      </p:sp>
    </p:spTree>
    <p:extLst>
      <p:ext uri="{BB962C8B-B14F-4D97-AF65-F5344CB8AC3E}">
        <p14:creationId xmlns:p14="http://schemas.microsoft.com/office/powerpoint/2010/main" val="216210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QL, stop at the booth, we’re hiring blah blah blah</a:t>
            </a:r>
          </a:p>
        </p:txBody>
      </p:sp>
      <p:sp>
        <p:nvSpPr>
          <p:cNvPr id="4" name="Slide Number Placeholder 3"/>
          <p:cNvSpPr>
            <a:spLocks noGrp="1"/>
          </p:cNvSpPr>
          <p:nvPr>
            <p:ph type="sldNum" sz="quarter" idx="5"/>
          </p:nvPr>
        </p:nvSpPr>
        <p:spPr/>
        <p:txBody>
          <a:bodyPr/>
          <a:lstStyle/>
          <a:p>
            <a:fld id="{9ED2B7D5-4F8B-478C-9237-6F0737A3C488}" type="slidenum">
              <a:rPr lang="en-US" smtClean="0"/>
              <a:t>2</a:t>
            </a:fld>
            <a:endParaRPr lang="en-US"/>
          </a:p>
        </p:txBody>
      </p:sp>
    </p:spTree>
    <p:extLst>
      <p:ext uri="{BB962C8B-B14F-4D97-AF65-F5344CB8AC3E}">
        <p14:creationId xmlns:p14="http://schemas.microsoft.com/office/powerpoint/2010/main" val="205286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PRs or pull requests are groups of commits. It’s called a pull request because you’re saying “I request that you pull in my changes”</a:t>
            </a:r>
          </a:p>
          <a:p>
            <a:r>
              <a:rPr lang="en-US" dirty="0"/>
              <a:t>Here’s how that works in general</a:t>
            </a:r>
          </a:p>
          <a:p>
            <a:pPr marL="171450" indent="-171450">
              <a:buFont typeface="Arial" panose="020B0604020202020204" pitchFamily="34" charset="0"/>
              <a:buChar char="•"/>
            </a:pPr>
            <a:r>
              <a:rPr lang="en-US" dirty="0"/>
              <a:t>Main version of the codebase, generally what’s in test/beta/production </a:t>
            </a:r>
            <a:r>
              <a:rPr lang="en-US" dirty="0" err="1"/>
              <a:t>etc</a:t>
            </a:r>
            <a:endParaRPr lang="en-US" dirty="0"/>
          </a:p>
          <a:p>
            <a:pPr marL="171450" indent="-171450">
              <a:buFont typeface="Arial" panose="020B0604020202020204" pitchFamily="34" charset="0"/>
              <a:buChar char="•"/>
            </a:pPr>
            <a:r>
              <a:rPr lang="en-US" dirty="0"/>
              <a:t>Your fork</a:t>
            </a:r>
          </a:p>
          <a:p>
            <a:pPr marL="171450" indent="-171450">
              <a:buFont typeface="Arial" panose="020B0604020202020204" pitchFamily="34" charset="0"/>
              <a:buChar char="•"/>
            </a:pPr>
            <a:r>
              <a:rPr lang="en-US" dirty="0"/>
              <a:t>Commits</a:t>
            </a:r>
          </a:p>
          <a:p>
            <a:pPr marL="171450" indent="-171450">
              <a:buFont typeface="Arial" panose="020B0604020202020204" pitchFamily="34" charset="0"/>
              <a:buChar char="•"/>
            </a:pPr>
            <a:r>
              <a:rPr lang="en-US" dirty="0"/>
              <a:t>Commits</a:t>
            </a:r>
          </a:p>
          <a:p>
            <a:pPr marL="171450" indent="-171450">
              <a:buFont typeface="Arial" panose="020B0604020202020204" pitchFamily="34" charset="0"/>
              <a:buChar char="•"/>
            </a:pPr>
            <a:r>
              <a:rPr lang="en-US" dirty="0"/>
              <a:t>More commit</a:t>
            </a:r>
          </a:p>
          <a:p>
            <a:pPr marL="171450" indent="-171450">
              <a:buFont typeface="Arial" panose="020B0604020202020204" pitchFamily="34" charset="0"/>
              <a:buChar char="•"/>
            </a:pPr>
            <a:r>
              <a:rPr lang="en-US" dirty="0"/>
              <a:t>Pull request</a:t>
            </a:r>
          </a:p>
          <a:p>
            <a:pPr marL="171450" indent="-171450">
              <a:buFont typeface="Arial" panose="020B0604020202020204" pitchFamily="34" charset="0"/>
              <a:buChar char="•"/>
            </a:pPr>
            <a:r>
              <a:rPr lang="en-US" dirty="0"/>
              <a:t>Other pull requests that are now commits into master </a:t>
            </a:r>
          </a:p>
          <a:p>
            <a:pPr marL="171450" indent="-171450">
              <a:buFont typeface="Arial" panose="020B0604020202020204" pitchFamily="34" charset="0"/>
              <a:buChar char="•"/>
            </a:pPr>
            <a:r>
              <a:rPr lang="en-US" dirty="0"/>
              <a:t>Once ready, deploy out</a:t>
            </a:r>
          </a:p>
          <a:p>
            <a:pPr marL="171450" indent="-171450">
              <a:buFont typeface="Arial" panose="020B0604020202020204" pitchFamily="34" charset="0"/>
              <a:buChar char="•"/>
            </a:pPr>
            <a:r>
              <a:rPr lang="en-US" dirty="0"/>
              <a:t>To test environment</a:t>
            </a:r>
          </a:p>
          <a:p>
            <a:r>
              <a:rPr lang="en-US" dirty="0"/>
              <a:t>** we don’t want to have to dig through every single commit on everyone’s fork, but in the PR we can see the commits that went into it, and all of the changes that were made</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12</a:t>
            </a:fld>
            <a:endParaRPr lang="en-US"/>
          </a:p>
        </p:txBody>
      </p:sp>
    </p:spTree>
    <p:extLst>
      <p:ext uri="{BB962C8B-B14F-4D97-AF65-F5344CB8AC3E}">
        <p14:creationId xmlns:p14="http://schemas.microsoft.com/office/powerpoint/2010/main" val="365549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Git, this is what a PR might look like. </a:t>
            </a:r>
            <a:r>
              <a:rPr lang="en-US" b="1" dirty="0"/>
              <a:t>This, and the rest of the commits/PRs and code we look at, are from my </a:t>
            </a:r>
            <a:r>
              <a:rPr lang="en-US" b="1" dirty="0" err="1"/>
              <a:t>Todo</a:t>
            </a:r>
            <a:r>
              <a:rPr lang="en-US" b="1" dirty="0"/>
              <a:t> List </a:t>
            </a:r>
            <a:r>
              <a:rPr lang="en-US" b="1" dirty="0" err="1"/>
              <a:t>Appplication</a:t>
            </a:r>
            <a:r>
              <a:rPr lang="en-US" dirty="0"/>
              <a:t>. Those that attended the workshop on Wednesday are very familiar with this application! </a:t>
            </a:r>
          </a:p>
          <a:p>
            <a:r>
              <a:rPr lang="en-US" dirty="0"/>
              <a:t>This is a simple change to a markdown file</a:t>
            </a:r>
          </a:p>
          <a:p>
            <a:pPr marL="171450" indent="-171450">
              <a:buFont typeface="Arial" panose="020B0604020202020204" pitchFamily="34" charset="0"/>
              <a:buChar char="•"/>
            </a:pPr>
            <a:r>
              <a:rPr lang="en-US" dirty="0"/>
              <a:t>This is the only commit</a:t>
            </a:r>
          </a:p>
          <a:p>
            <a:pPr marL="0" indent="0">
              <a:buFont typeface="Arial" panose="020B0604020202020204" pitchFamily="34" charset="0"/>
              <a:buNone/>
            </a:pPr>
            <a:r>
              <a:rPr lang="en-US" dirty="0"/>
              <a:t>It’s also still open – it hasn’t been merged quite yet, so these changes in this file will not be deployed to our servers if we did a deployment right now.</a:t>
            </a:r>
          </a:p>
          <a:p>
            <a:pPr marL="0" indent="0">
              <a:buFont typeface="Arial" panose="020B0604020202020204" pitchFamily="34" charset="0"/>
              <a:buNone/>
            </a:pPr>
            <a:r>
              <a:rPr lang="en-US" dirty="0"/>
              <a:t>* I can see the file being changed on the Files tab</a:t>
            </a:r>
          </a:p>
          <a:p>
            <a:pPr marL="171450" indent="-171450">
              <a:buFont typeface="Arial" panose="020B0604020202020204" pitchFamily="34" charset="0"/>
              <a:buChar char="•"/>
            </a:pPr>
            <a:r>
              <a:rPr lang="en-US" dirty="0"/>
              <a:t>The red lines are those being changed or removed. This line is totally going away</a:t>
            </a:r>
          </a:p>
          <a:p>
            <a:pPr marL="171450" indent="-171450">
              <a:buFont typeface="Arial" panose="020B0604020202020204" pitchFamily="34" charset="0"/>
              <a:buChar char="•"/>
            </a:pPr>
            <a:r>
              <a:rPr lang="en-US" dirty="0"/>
              <a:t>But we can see this one is just shifting up a line, from line 19 to line 18</a:t>
            </a:r>
          </a:p>
          <a:p>
            <a:pPr marL="171450" indent="-171450">
              <a:buFont typeface="Arial" panose="020B0604020202020204" pitchFamily="34" charset="0"/>
              <a:buChar char="•"/>
            </a:pPr>
            <a:r>
              <a:rPr lang="en-US" dirty="0"/>
              <a:t>And all this green is brand new stuff</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13</a:t>
            </a:fld>
            <a:endParaRPr lang="en-US"/>
          </a:p>
        </p:txBody>
      </p:sp>
    </p:spTree>
    <p:extLst>
      <p:ext uri="{BB962C8B-B14F-4D97-AF65-F5344CB8AC3E}">
        <p14:creationId xmlns:p14="http://schemas.microsoft.com/office/powerpoint/2010/main" val="522144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Git, this is what a PR might look like. </a:t>
            </a:r>
            <a:r>
              <a:rPr lang="en-US" b="1" dirty="0"/>
              <a:t>This, and the rest of the commits/PRs and code we look at, are from my </a:t>
            </a:r>
            <a:r>
              <a:rPr lang="en-US" b="1" dirty="0" err="1"/>
              <a:t>Todo</a:t>
            </a:r>
            <a:r>
              <a:rPr lang="en-US" b="1" dirty="0"/>
              <a:t> List </a:t>
            </a:r>
            <a:r>
              <a:rPr lang="en-US" b="1" dirty="0" err="1"/>
              <a:t>Appplication</a:t>
            </a:r>
            <a:r>
              <a:rPr lang="en-US" dirty="0"/>
              <a:t>. Those that attended the workshop on Wednesday are very familiar with this application! </a:t>
            </a:r>
          </a:p>
          <a:p>
            <a:r>
              <a:rPr lang="en-US" dirty="0"/>
              <a:t>This is a simple change to a markdown file</a:t>
            </a:r>
          </a:p>
          <a:p>
            <a:pPr marL="171450" indent="-171450">
              <a:buFont typeface="Arial" panose="020B0604020202020204" pitchFamily="34" charset="0"/>
              <a:buChar char="•"/>
            </a:pPr>
            <a:r>
              <a:rPr lang="en-US" dirty="0"/>
              <a:t>This is the only commit</a:t>
            </a:r>
          </a:p>
          <a:p>
            <a:pPr marL="0" indent="0">
              <a:buFont typeface="Arial" panose="020B0604020202020204" pitchFamily="34" charset="0"/>
              <a:buNone/>
            </a:pPr>
            <a:r>
              <a:rPr lang="en-US" dirty="0"/>
              <a:t>It’s also still open – it hasn’t been merged quite yet, so these changes in this file will not be deployed to our servers if we did a deployment right now.</a:t>
            </a:r>
          </a:p>
          <a:p>
            <a:pPr marL="0" indent="0">
              <a:buFont typeface="Arial" panose="020B0604020202020204" pitchFamily="34" charset="0"/>
              <a:buNone/>
            </a:pPr>
            <a:r>
              <a:rPr lang="en-US" dirty="0"/>
              <a:t>* I can see the file being changed on the Files tab</a:t>
            </a:r>
          </a:p>
          <a:p>
            <a:pPr marL="171450" indent="-171450">
              <a:buFont typeface="Arial" panose="020B0604020202020204" pitchFamily="34" charset="0"/>
              <a:buChar char="•"/>
            </a:pPr>
            <a:r>
              <a:rPr lang="en-US" dirty="0"/>
              <a:t>The red lines are those being changed or removed. This line is totally going away</a:t>
            </a:r>
          </a:p>
          <a:p>
            <a:pPr marL="171450" indent="-171450">
              <a:buFont typeface="Arial" panose="020B0604020202020204" pitchFamily="34" charset="0"/>
              <a:buChar char="•"/>
            </a:pPr>
            <a:r>
              <a:rPr lang="en-US" dirty="0"/>
              <a:t>But we can see this one is just shifting up a line, from line 19 to line 18</a:t>
            </a:r>
          </a:p>
          <a:p>
            <a:pPr marL="171450" indent="-171450">
              <a:buFont typeface="Arial" panose="020B0604020202020204" pitchFamily="34" charset="0"/>
              <a:buChar char="•"/>
            </a:pPr>
            <a:r>
              <a:rPr lang="en-US" dirty="0"/>
              <a:t>And all this green is brand new stuff</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14</a:t>
            </a:fld>
            <a:endParaRPr lang="en-US"/>
          </a:p>
        </p:txBody>
      </p:sp>
    </p:spTree>
    <p:extLst>
      <p:ext uri="{BB962C8B-B14F-4D97-AF65-F5344CB8AC3E}">
        <p14:creationId xmlns:p14="http://schemas.microsoft.com/office/powerpoint/2010/main" val="795728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 changes a bit better with the split view, like this.</a:t>
            </a:r>
          </a:p>
          <a:p>
            <a:r>
              <a:rPr lang="en-US" dirty="0"/>
              <a:t>So this is just a markdown file, what does that really matter? Well this is the repository’s readme file, which tells other people how to use this stuff. It’s our documentation, really.</a:t>
            </a:r>
          </a:p>
          <a:p>
            <a:r>
              <a:rPr lang="en-US" dirty="0"/>
              <a:t>But lets look at an example with code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15</a:t>
            </a:fld>
            <a:endParaRPr lang="en-US"/>
          </a:p>
        </p:txBody>
      </p:sp>
    </p:spTree>
    <p:extLst>
      <p:ext uri="{BB962C8B-B14F-4D97-AF65-F5344CB8AC3E}">
        <p14:creationId xmlns:p14="http://schemas.microsoft.com/office/powerpoint/2010/main" val="1330892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an application that has an API and webpage</a:t>
            </a:r>
          </a:p>
          <a:p>
            <a:r>
              <a:rPr lang="en-US" dirty="0"/>
              <a:t>* here’s the description of the PR – it says we’ve added </a:t>
            </a:r>
            <a:r>
              <a:rPr lang="en-US" dirty="0" err="1"/>
              <a:t>Swashbuckle</a:t>
            </a:r>
            <a:r>
              <a:rPr lang="en-US" dirty="0"/>
              <a:t> to handle Swagger, and </a:t>
            </a:r>
            <a:r>
              <a:rPr lang="en-US" dirty="0" err="1"/>
              <a:t>Dockerized</a:t>
            </a:r>
            <a:r>
              <a:rPr lang="en-US" dirty="0"/>
              <a:t> everything so it can run on Linux. Great!</a:t>
            </a:r>
          </a:p>
          <a:p>
            <a:pPr marL="171450" indent="-171450">
              <a:buFont typeface="Arial" panose="020B0604020202020204" pitchFamily="34" charset="0"/>
              <a:buChar char="•"/>
            </a:pPr>
            <a:r>
              <a:rPr lang="en-US" dirty="0"/>
              <a:t>These are the commits that make up the PR. From reading these we see that </a:t>
            </a:r>
          </a:p>
          <a:p>
            <a:pPr marL="171450" indent="-171450">
              <a:buFont typeface="Arial" panose="020B0604020202020204" pitchFamily="34" charset="0"/>
              <a:buChar char="•"/>
            </a:pPr>
            <a:r>
              <a:rPr lang="en-US" dirty="0"/>
              <a:t>something changed for our swagger documentation, </a:t>
            </a:r>
          </a:p>
          <a:p>
            <a:pPr marL="171450" indent="-171450">
              <a:buFont typeface="Arial" panose="020B0604020202020204" pitchFamily="34" charset="0"/>
              <a:buChar char="•"/>
            </a:pPr>
            <a:r>
              <a:rPr lang="en-US" dirty="0"/>
              <a:t>we’re now requiring a header for all requests (which the UI will auto generate), </a:t>
            </a:r>
          </a:p>
          <a:p>
            <a:pPr marL="171450" indent="-171450">
              <a:buFont typeface="Arial" panose="020B0604020202020204" pitchFamily="34" charset="0"/>
              <a:buChar char="•"/>
            </a:pPr>
            <a:r>
              <a:rPr lang="en-US" dirty="0"/>
              <a:t>and we have docker support added</a:t>
            </a:r>
          </a:p>
          <a:p>
            <a:pPr marL="0" indent="0">
              <a:buFont typeface="Arial" panose="020B0604020202020204" pitchFamily="34" charset="0"/>
              <a:buNone/>
            </a:pPr>
            <a:r>
              <a:rPr lang="en-US" dirty="0"/>
              <a:t>So one thing conveniently forgotten from the PR description is that</a:t>
            </a:r>
          </a:p>
          <a:p>
            <a:pPr marL="0" indent="0">
              <a:buFont typeface="Arial" panose="020B0604020202020204" pitchFamily="34" charset="0"/>
              <a:buNone/>
            </a:pPr>
            <a:r>
              <a:rPr lang="en-US" dirty="0"/>
              <a:t>* we’ve added a header that we’re now requiring, and the UI will auto-generate that.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16</a:t>
            </a:fld>
            <a:endParaRPr lang="en-US"/>
          </a:p>
        </p:txBody>
      </p:sp>
    </p:spTree>
    <p:extLst>
      <p:ext uri="{BB962C8B-B14F-4D97-AF65-F5344CB8AC3E}">
        <p14:creationId xmlns:p14="http://schemas.microsoft.com/office/powerpoint/2010/main" val="4231160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our Utilities class</a:t>
            </a:r>
          </a:p>
          <a:p>
            <a:pPr marL="171450" indent="-171450">
              <a:buFont typeface="Arial" panose="020B0604020202020204" pitchFamily="34" charset="0"/>
              <a:buChar char="•"/>
            </a:pPr>
            <a:r>
              <a:rPr lang="en-US" dirty="0"/>
              <a:t>I see we’re removing some unused using statements things here</a:t>
            </a:r>
          </a:p>
          <a:p>
            <a:pPr marL="171450" indent="-171450">
              <a:buFont typeface="Arial" panose="020B0604020202020204" pitchFamily="34" charset="0"/>
              <a:buChar char="•"/>
            </a:pPr>
            <a:r>
              <a:rPr lang="en-US" dirty="0"/>
              <a:t>I can see from this we’re adding a method that checks the header of requests to the API and sees if the key </a:t>
            </a:r>
            <a:r>
              <a:rPr lang="en-US" dirty="0" err="1"/>
              <a:t>CanAccess</a:t>
            </a:r>
            <a:r>
              <a:rPr lang="en-US" dirty="0"/>
              <a:t> is there</a:t>
            </a:r>
          </a:p>
          <a:p>
            <a:pPr marL="171450" indent="-171450">
              <a:buFont typeface="Arial" panose="020B0604020202020204" pitchFamily="34" charset="0"/>
              <a:buChar char="•"/>
            </a:pPr>
            <a:r>
              <a:rPr lang="en-US" dirty="0"/>
              <a:t>And changes to this file</a:t>
            </a:r>
          </a:p>
        </p:txBody>
      </p:sp>
      <p:sp>
        <p:nvSpPr>
          <p:cNvPr id="4" name="Slide Number Placeholder 3"/>
          <p:cNvSpPr>
            <a:spLocks noGrp="1"/>
          </p:cNvSpPr>
          <p:nvPr>
            <p:ph type="sldNum" sz="quarter" idx="10"/>
          </p:nvPr>
        </p:nvSpPr>
        <p:spPr/>
        <p:txBody>
          <a:bodyPr/>
          <a:lstStyle/>
          <a:p>
            <a:fld id="{BEEFB19E-F1C8-407F-8B9E-22110020873D}" type="slidenum">
              <a:rPr lang="en-US" smtClean="0"/>
              <a:t>17</a:t>
            </a:fld>
            <a:endParaRPr lang="en-US"/>
          </a:p>
        </p:txBody>
      </p:sp>
    </p:spTree>
    <p:extLst>
      <p:ext uri="{BB962C8B-B14F-4D97-AF65-F5344CB8AC3E}">
        <p14:creationId xmlns:p14="http://schemas.microsoft.com/office/powerpoint/2010/main" val="204133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Which is a controller. This tells the API what to do.</a:t>
            </a:r>
          </a:p>
          <a:p>
            <a:pPr marL="171450" indent="-171450">
              <a:buFont typeface="Arial" panose="020B0604020202020204" pitchFamily="34" charset="0"/>
              <a:buChar char="•"/>
            </a:pPr>
            <a:r>
              <a:rPr lang="en-US" dirty="0"/>
              <a:t>And here’s that header again. It’s checking if someone calls the API, if they don’t have that header, then we return Unauthorized and basically don’t let them get the information they want from the API</a:t>
            </a:r>
          </a:p>
          <a:p>
            <a:pPr marL="0" indent="0">
              <a:buFont typeface="Arial" panose="020B0604020202020204" pitchFamily="34" charset="0"/>
              <a:buNone/>
            </a:pPr>
            <a:r>
              <a:rPr lang="en-US" dirty="0"/>
              <a:t>So knowing that this application has a webpage, I can look to see how we’re letting the webpage access the API. Remember that commit said “the UI auto generates the header” so we can look to be sure it does</a:t>
            </a:r>
          </a:p>
        </p:txBody>
      </p:sp>
      <p:sp>
        <p:nvSpPr>
          <p:cNvPr id="4" name="Slide Number Placeholder 3"/>
          <p:cNvSpPr>
            <a:spLocks noGrp="1"/>
          </p:cNvSpPr>
          <p:nvPr>
            <p:ph type="sldNum" sz="quarter" idx="10"/>
          </p:nvPr>
        </p:nvSpPr>
        <p:spPr/>
        <p:txBody>
          <a:bodyPr/>
          <a:lstStyle/>
          <a:p>
            <a:fld id="{BEEFB19E-F1C8-407F-8B9E-22110020873D}" type="slidenum">
              <a:rPr lang="en-US" smtClean="0"/>
              <a:t>18</a:t>
            </a:fld>
            <a:endParaRPr lang="en-US"/>
          </a:p>
        </p:txBody>
      </p:sp>
    </p:spTree>
    <p:extLst>
      <p:ext uri="{BB962C8B-B14F-4D97-AF65-F5344CB8AC3E}">
        <p14:creationId xmlns:p14="http://schemas.microsoft.com/office/powerpoint/2010/main" val="3880521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Ok so this is our main </a:t>
            </a:r>
            <a:r>
              <a:rPr lang="en-US" dirty="0" err="1"/>
              <a:t>javascript</a:t>
            </a:r>
            <a:r>
              <a:rPr lang="en-US" dirty="0"/>
              <a:t> page for the site</a:t>
            </a:r>
          </a:p>
          <a:p>
            <a:pPr marL="171450" indent="-171450">
              <a:buFont typeface="Arial" panose="020B0604020202020204" pitchFamily="34" charset="0"/>
              <a:buChar char="•"/>
            </a:pPr>
            <a:r>
              <a:rPr lang="en-US" dirty="0"/>
              <a:t>Here I can see… wait a second, we’re setting Cookies here</a:t>
            </a:r>
          </a:p>
          <a:p>
            <a:pPr marL="171450" indent="-171450">
              <a:buFont typeface="Arial" panose="020B0604020202020204" pitchFamily="34" charset="0"/>
              <a:buChar char="•"/>
            </a:pPr>
            <a:r>
              <a:rPr lang="en-US" dirty="0"/>
              <a:t>And here we’re adding a header to the request like we’d expect</a:t>
            </a:r>
          </a:p>
          <a:p>
            <a:pPr marL="0" indent="0">
              <a:buFont typeface="Arial" panose="020B0604020202020204" pitchFamily="34" charset="0"/>
              <a:buNone/>
            </a:pPr>
            <a:r>
              <a:rPr lang="en-US" dirty="0"/>
              <a:t>But what’s going on with this Cookie? Do we really need this here? What’s it actually doing? </a:t>
            </a:r>
          </a:p>
          <a:p>
            <a:pPr marL="0" indent="0">
              <a:buFont typeface="Arial" panose="020B0604020202020204" pitchFamily="34" charset="0"/>
              <a:buNone/>
            </a:pPr>
            <a:r>
              <a:rPr lang="en-US" dirty="0"/>
              <a:t>* This looks like old code that shouldn’t be here. Look at those comments – this might have been copied/pasted in from somewhere and then slightly modified</a:t>
            </a:r>
          </a:p>
          <a:p>
            <a:pPr marL="0" indent="0">
              <a:buFont typeface="Arial" panose="020B0604020202020204" pitchFamily="34" charset="0"/>
              <a:buNone/>
            </a:pPr>
            <a:r>
              <a:rPr lang="en-US" dirty="0"/>
              <a:t>So that right there is a conversation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19</a:t>
            </a:fld>
            <a:endParaRPr lang="en-US"/>
          </a:p>
        </p:txBody>
      </p:sp>
    </p:spTree>
    <p:extLst>
      <p:ext uri="{BB962C8B-B14F-4D97-AF65-F5344CB8AC3E}">
        <p14:creationId xmlns:p14="http://schemas.microsoft.com/office/powerpoint/2010/main" val="3196413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clicking on the plus sign on the line you want to comment on.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20</a:t>
            </a:fld>
            <a:endParaRPr lang="en-US"/>
          </a:p>
        </p:txBody>
      </p:sp>
    </p:spTree>
    <p:extLst>
      <p:ext uri="{BB962C8B-B14F-4D97-AF65-F5344CB8AC3E}">
        <p14:creationId xmlns:p14="http://schemas.microsoft.com/office/powerpoint/2010/main" val="1778988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*You can add a comment in the context of the code that is the issue</a:t>
            </a:r>
          </a:p>
          <a:p>
            <a:pPr marL="0" indent="0">
              <a:buFont typeface="Arial" panose="020B0604020202020204" pitchFamily="34" charset="0"/>
              <a:buNone/>
            </a:pPr>
            <a:r>
              <a:rPr lang="en-US" dirty="0"/>
              <a:t>So even before this code gets deployed out to the servers for me to test, I can talk to the developer and ask what this cookie thing was about. Should it be here?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21</a:t>
            </a:fld>
            <a:endParaRPr lang="en-US"/>
          </a:p>
        </p:txBody>
      </p:sp>
    </p:spTree>
    <p:extLst>
      <p:ext uri="{BB962C8B-B14F-4D97-AF65-F5344CB8AC3E}">
        <p14:creationId xmlns:p14="http://schemas.microsoft.com/office/powerpoint/2010/main" val="173252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long time ago, at a software company far away, I worked with a bunch of software engineers that wouldn’t talk to me. I found myself missing things entirely because I wasn’t focusing in the right places – I was testing what was in the requirements document I got from the BA like 6 months back, but they had been meeting without me and changing what the application was going to do.</a:t>
            </a:r>
          </a:p>
          <a:p>
            <a:r>
              <a:rPr lang="en-US" b="1" dirty="0"/>
              <a:t>I felt out of touch with the whole process</a:t>
            </a:r>
            <a:r>
              <a:rPr lang="en-US" dirty="0"/>
              <a:t>, like I’m just somebody they keep around to yell at </a:t>
            </a:r>
            <a:r>
              <a:rPr lang="en-US" dirty="0" err="1"/>
              <a:t>at</a:t>
            </a:r>
            <a:r>
              <a:rPr lang="en-US" dirty="0"/>
              <a:t> the end of the release cycle.</a:t>
            </a:r>
          </a:p>
          <a:p>
            <a:pPr rtl="0"/>
            <a:r>
              <a:rPr lang="en-US" sz="1200" b="0" i="0" u="none" strike="noStrike" kern="1200" dirty="0">
                <a:solidFill>
                  <a:schemeClr val="tx1"/>
                </a:solidFill>
                <a:effectLst/>
                <a:latin typeface="+mn-lt"/>
                <a:ea typeface="+mn-ea"/>
                <a:cs typeface="+mn-cs"/>
              </a:rPr>
              <a:t>I left that place after not too long. With new teams and new technologies to work on, and the newfangled Agile methodology, I felt more in-tune with what’s going on.</a:t>
            </a:r>
            <a:endParaRPr lang="en-US" b="0" dirty="0">
              <a:effectLst/>
            </a:endParaRPr>
          </a:p>
          <a:p>
            <a:pPr rtl="0"/>
            <a:r>
              <a:rPr lang="en-US" sz="1200" b="0" i="0" u="none" strike="noStrike" kern="1200" dirty="0">
                <a:solidFill>
                  <a:schemeClr val="tx1"/>
                </a:solidFill>
                <a:effectLst/>
                <a:latin typeface="+mn-lt"/>
                <a:ea typeface="+mn-ea"/>
                <a:cs typeface="+mn-cs"/>
              </a:rPr>
              <a:t>I worked much more closely with the software engineers, and learned the </a:t>
            </a:r>
            <a:r>
              <a:rPr lang="en-US" sz="1200" b="1" i="0" u="none" strike="noStrike" kern="1200" dirty="0">
                <a:solidFill>
                  <a:schemeClr val="tx1"/>
                </a:solidFill>
                <a:effectLst/>
                <a:latin typeface="+mn-lt"/>
                <a:ea typeface="+mn-ea"/>
                <a:cs typeface="+mn-cs"/>
              </a:rPr>
              <a:t>tools they use to communicate what their code is doing with each other, and with the organization as a whole</a:t>
            </a:r>
            <a:r>
              <a:rPr lang="en-US" sz="1200" b="0" i="0" u="none" strike="noStrike" kern="1200" dirty="0">
                <a:solidFill>
                  <a:schemeClr val="tx1"/>
                </a:solidFill>
                <a:effectLst/>
                <a:latin typeface="+mn-lt"/>
                <a:ea typeface="+mn-ea"/>
                <a:cs typeface="+mn-cs"/>
              </a:rPr>
              <a:t>.</a:t>
            </a:r>
          </a:p>
          <a:p>
            <a:pPr rtl="0"/>
            <a:r>
              <a:rPr lang="en-US" sz="1200" b="0" i="0" u="none" strike="noStrike" kern="1200" dirty="0">
                <a:solidFill>
                  <a:schemeClr val="tx1"/>
                </a:solidFill>
                <a:effectLst/>
                <a:latin typeface="+mn-lt"/>
                <a:ea typeface="+mn-ea"/>
                <a:cs typeface="+mn-cs"/>
              </a:rPr>
              <a:t>I started </a:t>
            </a:r>
            <a:r>
              <a:rPr lang="en-US" sz="1200" b="1" i="0" u="none" strike="noStrike" kern="1200" dirty="0">
                <a:solidFill>
                  <a:schemeClr val="tx1"/>
                </a:solidFill>
                <a:effectLst/>
                <a:latin typeface="+mn-lt"/>
                <a:ea typeface="+mn-ea"/>
                <a:cs typeface="+mn-cs"/>
              </a:rPr>
              <a:t>getting emails from source control </a:t>
            </a:r>
            <a:r>
              <a:rPr lang="en-US" sz="1200" b="0" i="0" u="none" strike="noStrike" kern="1200" dirty="0">
                <a:solidFill>
                  <a:schemeClr val="tx1"/>
                </a:solidFill>
                <a:effectLst/>
                <a:latin typeface="+mn-lt"/>
                <a:ea typeface="+mn-ea"/>
                <a:cs typeface="+mn-cs"/>
              </a:rPr>
              <a:t>with notifications of changes. It felt strange to have information sent to me, without me having to ask for it! And I started digging for more information</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4</a:t>
            </a:fld>
            <a:endParaRPr lang="en-US"/>
          </a:p>
        </p:txBody>
      </p:sp>
    </p:spTree>
    <p:extLst>
      <p:ext uri="{BB962C8B-B14F-4D97-AF65-F5344CB8AC3E}">
        <p14:creationId xmlns:p14="http://schemas.microsoft.com/office/powerpoint/2010/main" val="3251779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else can I do with this information? Why do I care about PRs?</a:t>
            </a:r>
          </a:p>
          <a:p>
            <a:pPr marL="171450" indent="-171450">
              <a:buFont typeface="Arial" panose="020B0604020202020204" pitchFamily="34" charset="0"/>
              <a:buChar char="•"/>
            </a:pPr>
            <a:r>
              <a:rPr lang="en-US" dirty="0"/>
              <a:t>What if one of these “</a:t>
            </a:r>
            <a:r>
              <a:rPr lang="en-US" dirty="0" err="1"/>
              <a:t>setRequestHeader</a:t>
            </a:r>
            <a:r>
              <a:rPr lang="en-US" dirty="0"/>
              <a:t>” functions had “can access” spelled a bit differently? There’s a “q” where an “a” should be. Is this going to cause a problem?</a:t>
            </a:r>
          </a:p>
          <a:p>
            <a:pPr marL="0" indent="0">
              <a:buFont typeface="Arial" panose="020B0604020202020204" pitchFamily="34" charset="0"/>
              <a:buNone/>
            </a:pPr>
            <a:r>
              <a:rPr lang="en-US" dirty="0"/>
              <a:t>Yep!</a:t>
            </a:r>
          </a:p>
          <a:p>
            <a:pPr marL="171450" indent="-171450">
              <a:buFont typeface="Arial" panose="020B0604020202020204" pitchFamily="34" charset="0"/>
              <a:buChar char="•"/>
            </a:pPr>
            <a:r>
              <a:rPr lang="en-US" dirty="0"/>
              <a:t>Remember we’re checking for this exact string, written exactly like this (though headers are case insensitive)</a:t>
            </a:r>
          </a:p>
          <a:p>
            <a:pPr marL="0" indent="0">
              <a:buFont typeface="Arial" panose="020B0604020202020204" pitchFamily="34" charset="0"/>
              <a:buNone/>
            </a:pPr>
            <a:r>
              <a:rPr lang="en-US" dirty="0"/>
              <a:t>Someone else might not notice this. We have the super powers of attention to detail, so we’re built to see this!</a:t>
            </a:r>
          </a:p>
          <a:p>
            <a:pPr marL="0" indent="0">
              <a:buFont typeface="Arial" panose="020B0604020202020204" pitchFamily="34" charset="0"/>
              <a:buNone/>
            </a:pPr>
            <a:r>
              <a:rPr lang="en-US" dirty="0"/>
              <a:t>But say you didn’t review it, or didn’t catch this during the review of the PR, and this gets merged and deployed out to Test</a:t>
            </a:r>
          </a:p>
          <a:p>
            <a:pPr marL="0" indent="0">
              <a:buFont typeface="Arial" panose="020B0604020202020204" pitchFamily="34" charset="0"/>
              <a:buNone/>
            </a:pPr>
            <a:r>
              <a:rPr lang="en-US" dirty="0"/>
              <a:t>* Notice that this is in our </a:t>
            </a:r>
            <a:r>
              <a:rPr lang="en-US" dirty="0" err="1"/>
              <a:t>GetData</a:t>
            </a:r>
            <a:r>
              <a:rPr lang="en-US" dirty="0"/>
              <a:t> function, which is how our list of </a:t>
            </a:r>
            <a:r>
              <a:rPr lang="en-US" dirty="0" err="1"/>
              <a:t>todo</a:t>
            </a:r>
            <a:r>
              <a:rPr lang="en-US" dirty="0"/>
              <a:t> items populates the main page of the application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22</a:t>
            </a:fld>
            <a:endParaRPr lang="en-US"/>
          </a:p>
        </p:txBody>
      </p:sp>
    </p:spTree>
    <p:extLst>
      <p:ext uri="{BB962C8B-B14F-4D97-AF65-F5344CB8AC3E}">
        <p14:creationId xmlns:p14="http://schemas.microsoft.com/office/powerpoint/2010/main" val="3018577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got all of these PRs, with a lot of commits, being merged into master and now we’re pushing out to the test server for us to test</a:t>
            </a:r>
          </a:p>
          <a:p>
            <a:pPr marL="171450" indent="-171450">
              <a:buFont typeface="Arial" panose="020B0604020202020204" pitchFamily="34" charset="0"/>
              <a:buChar char="•"/>
            </a:pPr>
            <a:r>
              <a:rPr lang="en-US" dirty="0"/>
              <a:t>So we start testing</a:t>
            </a:r>
          </a:p>
          <a:p>
            <a:pPr marL="171450" indent="-171450">
              <a:buFont typeface="Arial" panose="020B0604020202020204" pitchFamily="34" charset="0"/>
              <a:buChar char="•"/>
            </a:pPr>
            <a:r>
              <a:rPr lang="en-US" dirty="0"/>
              <a:t>And right away we have a problem. We can’t load the </a:t>
            </a:r>
            <a:r>
              <a:rPr lang="en-US" dirty="0" err="1"/>
              <a:t>todoitems</a:t>
            </a:r>
            <a:r>
              <a:rPr lang="en-US" dirty="0"/>
              <a:t> on the main page! Let’s try to troubleshoot this</a:t>
            </a:r>
          </a:p>
          <a:p>
            <a:pPr marL="171450" indent="-171450">
              <a:buFont typeface="Arial" panose="020B0604020202020204" pitchFamily="34" charset="0"/>
              <a:buChar char="•"/>
            </a:pPr>
            <a:r>
              <a:rPr lang="en-US" dirty="0"/>
              <a:t>So we try the request with Postman, using the new headers we know about because we always communicate really well with our developers! That request works fine</a:t>
            </a:r>
          </a:p>
          <a:p>
            <a:pPr marL="171450" indent="-171450">
              <a:buFont typeface="Arial" panose="020B0604020202020204" pitchFamily="34" charset="0"/>
              <a:buChar char="•"/>
            </a:pPr>
            <a:r>
              <a:rPr lang="en-US" dirty="0"/>
              <a:t>So we go back to the website, maybe using dev tools (which we’ll talk about later) to see what the issue is. Ah ok we see we have a 401 Unauthorized error. We dig into the requests and see that we are passing that header, but it looks wrong… Ah, we see it now. Just a misspelling! We can look through the commits to see who made the change, so we can assign it back to them</a:t>
            </a:r>
          </a:p>
          <a:p>
            <a:pPr marL="171450" indent="-171450">
              <a:buFont typeface="Arial" panose="020B0604020202020204" pitchFamily="34" charset="0"/>
              <a:buChar char="•"/>
            </a:pPr>
            <a:r>
              <a:rPr lang="en-US" dirty="0"/>
              <a:t>Now we can turn it over to the software engineer, who has already started work on the next thing. So she’ll need to stop working on that, create a new branch off of master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23</a:t>
            </a:fld>
            <a:endParaRPr lang="en-US"/>
          </a:p>
        </p:txBody>
      </p:sp>
    </p:spTree>
    <p:extLst>
      <p:ext uri="{BB962C8B-B14F-4D97-AF65-F5344CB8AC3E}">
        <p14:creationId xmlns:p14="http://schemas.microsoft.com/office/powerpoint/2010/main" val="2535227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she makes her branch, and makes the change.</a:t>
            </a:r>
          </a:p>
          <a:p>
            <a:pPr marL="171450" indent="-171450">
              <a:buFont typeface="Arial" panose="020B0604020202020204" pitchFamily="34" charset="0"/>
              <a:buChar char="•"/>
            </a:pPr>
            <a:r>
              <a:rPr lang="en-US" dirty="0"/>
              <a:t>Then does a commit and a </a:t>
            </a:r>
          </a:p>
          <a:p>
            <a:pPr marL="171450" indent="-171450">
              <a:buFont typeface="Arial" panose="020B0604020202020204" pitchFamily="34" charset="0"/>
              <a:buChar char="•"/>
            </a:pPr>
            <a:r>
              <a:rPr lang="en-US" dirty="0"/>
              <a:t>PR, and then after that gets reviewed and accepted</a:t>
            </a:r>
          </a:p>
          <a:p>
            <a:pPr marL="171450" indent="-171450">
              <a:buFont typeface="Arial" panose="020B0604020202020204" pitchFamily="34" charset="0"/>
              <a:buChar char="•"/>
            </a:pPr>
            <a:r>
              <a:rPr lang="en-US" dirty="0"/>
              <a:t>It gets merged back into master. </a:t>
            </a:r>
          </a:p>
          <a:p>
            <a:pPr marL="171450" indent="-171450">
              <a:buFont typeface="Arial" panose="020B0604020202020204" pitchFamily="34" charset="0"/>
              <a:buChar char="•"/>
            </a:pPr>
            <a:r>
              <a:rPr lang="en-US" dirty="0"/>
              <a:t>Then we can deploy back out to the test servers and we can start testing again. So we’ve potentially lost a few hours, or a day or two if you’re really unlucky with the timing of everything</a:t>
            </a:r>
          </a:p>
          <a:p>
            <a:pPr marL="0" indent="0">
              <a:buFont typeface="Arial" panose="020B0604020202020204" pitchFamily="34" charset="0"/>
              <a:buNone/>
            </a:pPr>
            <a:r>
              <a:rPr lang="en-US" dirty="0"/>
              <a:t>If we would have caught that before the PR was merged, the software engineer could have made the change very quickly, and committed the change which would add it to the same PR. So that’s potentially minutes rather than hours. Obviously this is a very simplistic scenario, but things like it happen all the time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24</a:t>
            </a:fld>
            <a:endParaRPr lang="en-US"/>
          </a:p>
        </p:txBody>
      </p:sp>
    </p:spTree>
    <p:extLst>
      <p:ext uri="{BB962C8B-B14F-4D97-AF65-F5344CB8AC3E}">
        <p14:creationId xmlns:p14="http://schemas.microsoft.com/office/powerpoint/2010/main" val="3992567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even care about any of this? Shouldn’t the </a:t>
            </a:r>
            <a:r>
              <a:rPr lang="en-US" dirty="0" err="1"/>
              <a:t>devs</a:t>
            </a:r>
            <a:r>
              <a:rPr lang="en-US" dirty="0"/>
              <a:t> be catching these things</a:t>
            </a:r>
          </a:p>
          <a:p>
            <a:pPr marL="171450" indent="-171450">
              <a:buFont typeface="Arial" panose="020B0604020202020204" pitchFamily="34" charset="0"/>
              <a:buChar char="•"/>
            </a:pPr>
            <a:r>
              <a:rPr lang="en-US" dirty="0"/>
              <a:t>You can see what code changes are being made firsthand – you don’t have to wait for someone to tell you what they did, you can see it for yourself and you can understand all areas affected by a change. </a:t>
            </a:r>
          </a:p>
          <a:p>
            <a:pPr marL="171450" indent="-171450">
              <a:buFont typeface="Arial" panose="020B0604020202020204" pitchFamily="34" charset="0"/>
              <a:buChar char="•"/>
            </a:pPr>
            <a:r>
              <a:rPr lang="en-US" dirty="0"/>
              <a:t>These get you more and more familiar with the code that you are testing on a day-to-day basis. The more familiar you are with the code, the more information you have when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can save you, and your team, time by catching issues while the dev is still in the mode of working on that feature or fix</a:t>
            </a:r>
          </a:p>
          <a:p>
            <a:pPr marL="171450" indent="-171450">
              <a:buFont typeface="Arial" panose="020B0604020202020204" pitchFamily="34" charset="0"/>
              <a:buChar char="•"/>
            </a:pPr>
            <a:r>
              <a:rPr lang="en-US" dirty="0"/>
              <a:t>And make sure you and the </a:t>
            </a:r>
            <a:r>
              <a:rPr lang="en-US" dirty="0" err="1"/>
              <a:t>devs</a:t>
            </a:r>
            <a:r>
              <a:rPr lang="en-US" dirty="0"/>
              <a:t> both understand this is not an issue with trust. This is giving you more information, so you and they can have more informed conversations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25</a:t>
            </a:fld>
            <a:endParaRPr lang="en-US"/>
          </a:p>
        </p:txBody>
      </p:sp>
    </p:spTree>
    <p:extLst>
      <p:ext uri="{BB962C8B-B14F-4D97-AF65-F5344CB8AC3E}">
        <p14:creationId xmlns:p14="http://schemas.microsoft.com/office/powerpoint/2010/main" val="4147410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see these, then?</a:t>
            </a:r>
          </a:p>
          <a:p>
            <a:pPr marL="171450" indent="-171450">
              <a:buFont typeface="Arial" panose="020B0604020202020204" pitchFamily="34" charset="0"/>
              <a:buChar char="•"/>
            </a:pPr>
            <a:r>
              <a:rPr lang="en-US" dirty="0"/>
              <a:t>Get any and all required permissions to view the codebase, and</a:t>
            </a:r>
          </a:p>
          <a:p>
            <a:pPr marL="171450" indent="-171450">
              <a:buFont typeface="Arial" panose="020B0604020202020204" pitchFamily="34" charset="0"/>
              <a:buChar char="•"/>
            </a:pPr>
            <a:r>
              <a:rPr lang="en-US" dirty="0"/>
              <a:t>Learn about the Version Control System you’re using, look for videos on </a:t>
            </a:r>
            <a:r>
              <a:rPr lang="en-US" dirty="0" err="1"/>
              <a:t>Youtube</a:t>
            </a:r>
            <a:r>
              <a:rPr lang="en-US" dirty="0"/>
              <a:t> of how to get around it</a:t>
            </a:r>
          </a:p>
          <a:p>
            <a:pPr marL="171450" indent="-171450">
              <a:buFont typeface="Arial" panose="020B0604020202020204" pitchFamily="34" charset="0"/>
              <a:buChar char="•"/>
            </a:pPr>
            <a:r>
              <a:rPr lang="en-US" dirty="0"/>
              <a:t>Start to get involved in the PR reviews and code reviews in general, if you’re not already. Learn about what the developers are actually doing with those requirements! Are they looking at the acceptance criteria when reviewing each other’s code?</a:t>
            </a:r>
          </a:p>
          <a:p>
            <a:pPr marL="171450" indent="-171450">
              <a:buFont typeface="Arial" panose="020B0604020202020204" pitchFamily="34" charset="0"/>
              <a:buChar char="•"/>
            </a:pPr>
            <a:r>
              <a:rPr lang="en-US" dirty="0"/>
              <a:t>And tread carefully if you feel you need to. Some developers will be skeptical that you want to see their code, or sit in on the code reviews. You just want to understand the code better, so you can test better. It’s a win-win for everyone! Just be tactful when you find bugs!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26</a:t>
            </a:fld>
            <a:endParaRPr lang="en-US"/>
          </a:p>
        </p:txBody>
      </p:sp>
    </p:spTree>
    <p:extLst>
      <p:ext uri="{BB962C8B-B14F-4D97-AF65-F5344CB8AC3E}">
        <p14:creationId xmlns:p14="http://schemas.microsoft.com/office/powerpoint/2010/main" val="2088469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as testers, we do “dynamic analysis” of the code.</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28</a:t>
            </a:fld>
            <a:endParaRPr lang="en-US"/>
          </a:p>
        </p:txBody>
      </p:sp>
    </p:spTree>
    <p:extLst>
      <p:ext uri="{BB962C8B-B14F-4D97-AF65-F5344CB8AC3E}">
        <p14:creationId xmlns:p14="http://schemas.microsoft.com/office/powerpoint/2010/main" val="1120160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From the </a:t>
            </a:r>
            <a:r>
              <a:rPr lang="en-US" dirty="0" err="1"/>
              <a:t>JSLint</a:t>
            </a:r>
            <a:r>
              <a:rPr lang="en-US" dirty="0"/>
              <a:t> help file, I found this great description of what static analysis tools do – they don’t prove it’s correct, but can help spot some potential problems</a:t>
            </a:r>
          </a:p>
          <a:p>
            <a:pPr marL="0" indent="0">
              <a:buFont typeface="Arial" panose="020B0604020202020204" pitchFamily="34" charset="0"/>
              <a:buNone/>
            </a:pPr>
            <a:r>
              <a:rPr lang="en-US" dirty="0"/>
              <a:t>There was mention earlier some linters for our test automation code, but we’re going to be talking about static analysis for the application code.</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29</a:t>
            </a:fld>
            <a:endParaRPr lang="en-US"/>
          </a:p>
        </p:txBody>
      </p:sp>
    </p:spTree>
    <p:extLst>
      <p:ext uri="{BB962C8B-B14F-4D97-AF65-F5344CB8AC3E}">
        <p14:creationId xmlns:p14="http://schemas.microsoft.com/office/powerpoint/2010/main" val="2103317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ton of tools out there to do static analysis, and obviously not a lot of time for us to go through even one in each language. </a:t>
            </a:r>
          </a:p>
          <a:p>
            <a:r>
              <a:rPr lang="en-US" dirty="0"/>
              <a:t>Mature, or progressive I guess, organizations will have a tool or tools set up. These give lots of shiny metrics that management loves to use.</a:t>
            </a:r>
          </a:p>
          <a:p>
            <a:r>
              <a:rPr lang="en-US" dirty="0"/>
              <a:t>And yes, they can be abused – something to keep in mind. Like any metrics these can be manipulated if someone feels the need. They’re also not 100% accurate – these tools use “generally accepted rules” to assess the code</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30</a:t>
            </a:fld>
            <a:endParaRPr lang="en-US"/>
          </a:p>
        </p:txBody>
      </p:sp>
    </p:spTree>
    <p:extLst>
      <p:ext uri="{BB962C8B-B14F-4D97-AF65-F5344CB8AC3E}">
        <p14:creationId xmlns:p14="http://schemas.microsoft.com/office/powerpoint/2010/main" val="588079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cosmetic checks we don’t really care about (this is the tabs vs spaces, or using semicolons in </a:t>
            </a:r>
            <a:r>
              <a:rPr lang="en-US" dirty="0" err="1"/>
              <a:t>javascript</a:t>
            </a:r>
            <a:r>
              <a:rPr lang="en-US" dirty="0"/>
              <a:t> or not – basically just the preferences the </a:t>
            </a:r>
            <a:r>
              <a:rPr lang="en-US" dirty="0" err="1"/>
              <a:t>devs</a:t>
            </a:r>
            <a:r>
              <a:rPr lang="en-US" dirty="0"/>
              <a:t> have)</a:t>
            </a:r>
          </a:p>
          <a:p>
            <a:pPr marL="171450" indent="-171450">
              <a:buFont typeface="Arial" panose="020B0604020202020204" pitchFamily="34" charset="0"/>
              <a:buChar char="•"/>
            </a:pPr>
            <a:r>
              <a:rPr lang="en-US" dirty="0"/>
              <a:t>Code smells – the code technically works but it’s </a:t>
            </a:r>
            <a:r>
              <a:rPr lang="en-US" dirty="0" err="1"/>
              <a:t>kinda</a:t>
            </a:r>
            <a:r>
              <a:rPr lang="en-US" dirty="0"/>
              <a:t> wonky, and could be better; they relate to how maintainable the code is, if it needs to be changed. When changes are made, if there are a lot of code smells, that could mean more incidence of bugs</a:t>
            </a:r>
          </a:p>
          <a:p>
            <a:pPr marL="171450" indent="-171450">
              <a:buFont typeface="Arial" panose="020B0604020202020204" pitchFamily="34" charset="0"/>
              <a:buChar char="•"/>
            </a:pPr>
            <a:r>
              <a:rPr lang="en-US" dirty="0"/>
              <a:t>Bugs are determined by the static analysis tool as issues with the code that, if not seen as broken now, it probably will show up as broken at the worst possible moment. So fix it soon</a:t>
            </a:r>
          </a:p>
          <a:p>
            <a:pPr marL="171450" indent="-171450">
              <a:buFont typeface="Arial" panose="020B0604020202020204" pitchFamily="34" charset="0"/>
              <a:buChar char="•"/>
            </a:pPr>
            <a:r>
              <a:rPr lang="en-US" dirty="0"/>
              <a:t>And Vulnerabilities, which are security concerns.</a:t>
            </a:r>
          </a:p>
          <a:p>
            <a:pPr marL="0" indent="0">
              <a:buFont typeface="Arial" panose="020B0604020202020204" pitchFamily="34" charset="0"/>
              <a:buNone/>
            </a:pPr>
            <a:r>
              <a:rPr lang="en-US" dirty="0"/>
              <a:t>So the information we can get from a static analysis tool could help us find those “bugs” and “code smells” we may not have seen otherwise. I have used our internal static analysis tool to pinpoint my testing in areas that looked more sketchy. </a:t>
            </a:r>
          </a:p>
          <a:p>
            <a:pPr marL="0" indent="0">
              <a:buFont typeface="Arial" panose="020B0604020202020204" pitchFamily="34" charset="0"/>
              <a:buNone/>
            </a:pPr>
            <a:r>
              <a:rPr lang="en-US" dirty="0"/>
              <a:t>I have seen teams set up their static analysis then kind of ignore it. This is a playground for us!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31</a:t>
            </a:fld>
            <a:endParaRPr lang="en-US"/>
          </a:p>
        </p:txBody>
      </p:sp>
    </p:spTree>
    <p:extLst>
      <p:ext uri="{BB962C8B-B14F-4D97-AF65-F5344CB8AC3E}">
        <p14:creationId xmlns:p14="http://schemas.microsoft.com/office/powerpoint/2010/main" val="2181758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a screenshot from one tool, called SonarQube. It supports a ton of different languages, so is useful for organizations with a variety.</a:t>
            </a:r>
          </a:p>
          <a:p>
            <a:pPr marL="0" indent="0">
              <a:buFont typeface="Arial" panose="020B0604020202020204" pitchFamily="34" charset="0"/>
              <a:buNone/>
            </a:pPr>
            <a:r>
              <a:rPr lang="en-US" dirty="0"/>
              <a:t>We can see the Bugs identified, code smells, and code coverage which we’ll talk about in a minute</a:t>
            </a:r>
          </a:p>
          <a:p>
            <a:pPr marL="171450" indent="-171450">
              <a:buFont typeface="Arial" panose="020B0604020202020204" pitchFamily="34" charset="0"/>
              <a:buChar char="•"/>
            </a:pPr>
            <a:r>
              <a:rPr lang="en-US" dirty="0"/>
              <a:t>If we click on the bugs, it’ll take us to a detailed list of what’s wrong. </a:t>
            </a:r>
          </a:p>
        </p:txBody>
      </p:sp>
      <p:sp>
        <p:nvSpPr>
          <p:cNvPr id="4" name="Slide Number Placeholder 3"/>
          <p:cNvSpPr>
            <a:spLocks noGrp="1"/>
          </p:cNvSpPr>
          <p:nvPr>
            <p:ph type="sldNum" sz="quarter" idx="10"/>
          </p:nvPr>
        </p:nvSpPr>
        <p:spPr/>
        <p:txBody>
          <a:bodyPr/>
          <a:lstStyle/>
          <a:p>
            <a:fld id="{BEEFB19E-F1C8-407F-8B9E-22110020873D}" type="slidenum">
              <a:rPr lang="en-US" smtClean="0"/>
              <a:t>32</a:t>
            </a:fld>
            <a:endParaRPr lang="en-US"/>
          </a:p>
        </p:txBody>
      </p:sp>
    </p:spTree>
    <p:extLst>
      <p:ext uri="{BB962C8B-B14F-4D97-AF65-F5344CB8AC3E}">
        <p14:creationId xmlns:p14="http://schemas.microsoft.com/office/powerpoint/2010/main" val="2225555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show you some of those areas where testers don’t often venture, but we really should. We’re going to talk about a couple of specific areas where you can dig in to what’s going on in the code of the applications you’re testing, and how these can help you find some bugs.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5</a:t>
            </a:fld>
            <a:endParaRPr lang="en-US"/>
          </a:p>
        </p:txBody>
      </p:sp>
    </p:spTree>
    <p:extLst>
      <p:ext uri="{BB962C8B-B14F-4D97-AF65-F5344CB8AC3E}">
        <p14:creationId xmlns:p14="http://schemas.microsoft.com/office/powerpoint/2010/main" val="1242640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Duplications, and code coverage which we’ll talk about in a minute</a:t>
            </a:r>
          </a:p>
          <a:p>
            <a:pPr marL="171450" indent="-171450">
              <a:buFont typeface="Arial" panose="020B0604020202020204" pitchFamily="34" charset="0"/>
              <a:buChar char="•"/>
            </a:pPr>
            <a:r>
              <a:rPr lang="en-US" dirty="0"/>
              <a:t>If we click on the Issues link at the top, it’ll take us to a detailed list of what’s wrong. </a:t>
            </a:r>
          </a:p>
        </p:txBody>
      </p:sp>
      <p:sp>
        <p:nvSpPr>
          <p:cNvPr id="4" name="Slide Number Placeholder 3"/>
          <p:cNvSpPr>
            <a:spLocks noGrp="1"/>
          </p:cNvSpPr>
          <p:nvPr>
            <p:ph type="sldNum" sz="quarter" idx="10"/>
          </p:nvPr>
        </p:nvSpPr>
        <p:spPr/>
        <p:txBody>
          <a:bodyPr/>
          <a:lstStyle/>
          <a:p>
            <a:fld id="{BEEFB19E-F1C8-407F-8B9E-22110020873D}" type="slidenum">
              <a:rPr lang="en-US" smtClean="0"/>
              <a:t>33</a:t>
            </a:fld>
            <a:endParaRPr lang="en-US"/>
          </a:p>
        </p:txBody>
      </p:sp>
    </p:spTree>
    <p:extLst>
      <p:ext uri="{BB962C8B-B14F-4D97-AF65-F5344CB8AC3E}">
        <p14:creationId xmlns:p14="http://schemas.microsoft.com/office/powerpoint/2010/main" val="272345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what the issues list might look like, with lots of information that SonarQube determined based on the code itself and the code’s metadata</a:t>
            </a:r>
          </a:p>
          <a:p>
            <a:pPr marL="0" indent="0">
              <a:buFont typeface="Arial" panose="020B0604020202020204" pitchFamily="34" charset="0"/>
              <a:buNone/>
            </a:pPr>
            <a:r>
              <a:rPr lang="en-US" dirty="0"/>
              <a:t>We may need to weed through some info here but we can easily find areas where we can focus our testing to get these issues fixed. </a:t>
            </a:r>
          </a:p>
          <a:p>
            <a:pPr marL="171450" indent="-171450">
              <a:buFont typeface="Arial" panose="020B0604020202020204" pitchFamily="34" charset="0"/>
              <a:buChar char="•"/>
            </a:pPr>
            <a:r>
              <a:rPr lang="en-US" dirty="0"/>
              <a:t>Ones we can ignore generally are these style ones – like “remove those useless parentheses”</a:t>
            </a:r>
          </a:p>
          <a:p>
            <a:pPr marL="171450" indent="-171450">
              <a:buFont typeface="Arial" panose="020B0604020202020204" pitchFamily="34" charset="0"/>
              <a:buChar char="•"/>
            </a:pPr>
            <a:r>
              <a:rPr lang="en-US" dirty="0"/>
              <a:t>And look for the more interesting ones like duplicated blocks of code</a:t>
            </a:r>
          </a:p>
          <a:p>
            <a:pPr marL="0" indent="0">
              <a:buFont typeface="Arial" panose="020B0604020202020204" pitchFamily="34" charset="0"/>
              <a:buNone/>
            </a:pPr>
            <a:r>
              <a:rPr lang="en-US" dirty="0"/>
              <a:t>Expanding any of these bugs in this listing will show us the exact line of code in the file where the bug exists. Another way, and reason, to get more familiar with the code you’re testing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34</a:t>
            </a:fld>
            <a:endParaRPr lang="en-US"/>
          </a:p>
        </p:txBody>
      </p:sp>
    </p:spTree>
    <p:extLst>
      <p:ext uri="{BB962C8B-B14F-4D97-AF65-F5344CB8AC3E}">
        <p14:creationId xmlns:p14="http://schemas.microsoft.com/office/powerpoint/2010/main" val="535492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Ones we can ignore generally are these style ones – like “remove unnecessary things”</a:t>
            </a:r>
          </a:p>
          <a:p>
            <a:pPr marL="171450" indent="-171450">
              <a:buFont typeface="Arial" panose="020B0604020202020204" pitchFamily="34" charset="0"/>
              <a:buChar char="•"/>
            </a:pPr>
            <a:r>
              <a:rPr lang="en-US" dirty="0"/>
              <a:t>And look for the more interesting ones like this one flagged as a “security hotspot” to make sure things are more safely used</a:t>
            </a:r>
          </a:p>
          <a:p>
            <a:pPr marL="171450" indent="-171450">
              <a:buFont typeface="Arial" panose="020B0604020202020204" pitchFamily="34" charset="0"/>
              <a:buChar char="•"/>
            </a:pPr>
            <a:r>
              <a:rPr lang="en-US" dirty="0"/>
              <a:t>And some duplicated code, though we can see more of that by clicking through on the duplications from the dashboard</a:t>
            </a:r>
          </a:p>
          <a:p>
            <a:pPr marL="0" indent="0">
              <a:buFont typeface="Arial" panose="020B0604020202020204" pitchFamily="34" charset="0"/>
              <a:buNone/>
            </a:pPr>
            <a:r>
              <a:rPr lang="en-US" dirty="0"/>
              <a:t>Expanding any of these bugs in this listing…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35</a:t>
            </a:fld>
            <a:endParaRPr lang="en-US"/>
          </a:p>
        </p:txBody>
      </p:sp>
    </p:spTree>
    <p:extLst>
      <p:ext uri="{BB962C8B-B14F-4D97-AF65-F5344CB8AC3E}">
        <p14:creationId xmlns:p14="http://schemas.microsoft.com/office/powerpoint/2010/main" val="719400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will show us the exact line of code in the file where the bug exists. Another way, and reason, to get more familiar with the code you’re testing!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36</a:t>
            </a:fld>
            <a:endParaRPr lang="en-US"/>
          </a:p>
        </p:txBody>
      </p:sp>
    </p:spTree>
    <p:extLst>
      <p:ext uri="{BB962C8B-B14F-4D97-AF65-F5344CB8AC3E}">
        <p14:creationId xmlns:p14="http://schemas.microsoft.com/office/powerpoint/2010/main" val="2342327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even care about any of this? Shouldn’t the </a:t>
            </a:r>
            <a:r>
              <a:rPr lang="en-US" dirty="0" err="1"/>
              <a:t>devs</a:t>
            </a:r>
            <a:r>
              <a:rPr lang="en-US" dirty="0"/>
              <a:t> care more about this than us? Probably, but anyway</a:t>
            </a:r>
          </a:p>
          <a:p>
            <a:r>
              <a:rPr lang="en-US" dirty="0"/>
              <a:t>We can learn a lot about the “health” of the codebase. How our </a:t>
            </a:r>
            <a:r>
              <a:rPr lang="en-US" dirty="0" err="1"/>
              <a:t>devs</a:t>
            </a:r>
            <a:r>
              <a:rPr lang="en-US" dirty="0"/>
              <a:t> treat their own code. If we have automation code, we can do the same for that, too</a:t>
            </a:r>
          </a:p>
          <a:p>
            <a:r>
              <a:rPr lang="en-US" dirty="0"/>
              <a:t>It gives us visibility into issues we may not see otherwise. It gives us warnings for potential issues and we’d be silly to ignore them</a:t>
            </a:r>
          </a:p>
          <a:p>
            <a:r>
              <a:rPr lang="en-US" dirty="0"/>
              <a:t>With code smells like duplication, we can see potential issues before they happen. We can see for instance, that a certain function is duplicated, but when someone does a code fix, are they fixing both things? Are they refactoring so it’s not duplicated?</a:t>
            </a:r>
          </a:p>
          <a:p>
            <a:r>
              <a:rPr lang="en-US" dirty="0"/>
              <a:t>We also learn about security vulnerabilities with the code – if you don’t have security testing experience, this can help you out. This isn’t going to show all of your vulnerabilities but it will identify what’s obviously wrong in the code</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37</a:t>
            </a:fld>
            <a:endParaRPr lang="en-US"/>
          </a:p>
        </p:txBody>
      </p:sp>
    </p:spTree>
    <p:extLst>
      <p:ext uri="{BB962C8B-B14F-4D97-AF65-F5344CB8AC3E}">
        <p14:creationId xmlns:p14="http://schemas.microsoft.com/office/powerpoint/2010/main" val="2000715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define code coverage by saying</a:t>
            </a:r>
          </a:p>
          <a:p>
            <a:pPr marL="171450" indent="-171450">
              <a:buFont typeface="Arial" panose="020B0604020202020204" pitchFamily="34" charset="0"/>
              <a:buChar char="•"/>
            </a:pPr>
            <a:r>
              <a:rPr lang="en-US" dirty="0"/>
              <a:t>it’s the measure of how much of the code is executed when unit tests are run</a:t>
            </a:r>
          </a:p>
          <a:p>
            <a:pPr marL="171450" indent="-171450">
              <a:buFont typeface="Arial" panose="020B0604020202020204" pitchFamily="34" charset="0"/>
              <a:buChar char="•"/>
            </a:pPr>
            <a:r>
              <a:rPr lang="en-US" dirty="0"/>
              <a:t>Or what I think is really why we care about code coverage</a:t>
            </a:r>
          </a:p>
          <a:p>
            <a:pPr marL="171450" indent="-171450">
              <a:buFont typeface="Arial" panose="020B0604020202020204" pitchFamily="34" charset="0"/>
              <a:buChar char="•"/>
            </a:pPr>
            <a:r>
              <a:rPr lang="en-US" dirty="0"/>
              <a:t>It’s how much of the code is NOT unit tested. So essentially how much of the code has not been checked prior to it getting to the testers</a:t>
            </a:r>
          </a:p>
          <a:p>
            <a:pPr marL="171450" indent="-171450">
              <a:buFont typeface="Arial" panose="020B0604020202020204" pitchFamily="34" charset="0"/>
              <a:buChar char="•"/>
            </a:pPr>
            <a:r>
              <a:rPr lang="en-US" dirty="0"/>
              <a:t>But we must be careful with code coverage because it is NOT</a:t>
            </a:r>
          </a:p>
          <a:p>
            <a:pPr marL="171450" indent="-171450">
              <a:buFont typeface="Arial" panose="020B0604020202020204" pitchFamily="34" charset="0"/>
              <a:buChar char="•"/>
            </a:pPr>
            <a:r>
              <a:rPr lang="en-US" dirty="0"/>
              <a:t>How high quality the code actually is.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38</a:t>
            </a:fld>
            <a:endParaRPr lang="en-US"/>
          </a:p>
        </p:txBody>
      </p:sp>
    </p:spTree>
    <p:extLst>
      <p:ext uri="{BB962C8B-B14F-4D97-AF65-F5344CB8AC3E}">
        <p14:creationId xmlns:p14="http://schemas.microsoft.com/office/powerpoint/2010/main" val="4126770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actual unit tests so you can see what I mean</a:t>
            </a:r>
          </a:p>
          <a:p>
            <a:pPr marL="171450" indent="-171450">
              <a:buFont typeface="Arial" panose="020B0604020202020204" pitchFamily="34" charset="0"/>
              <a:buChar char="•"/>
            </a:pPr>
            <a:r>
              <a:rPr lang="en-US" dirty="0"/>
              <a:t>This test creates a new item to use within the test, then calls this method “is item name valid”, passing in the new item.</a:t>
            </a:r>
          </a:p>
          <a:p>
            <a:pPr marL="171450" indent="-171450">
              <a:buFont typeface="Arial" panose="020B0604020202020204" pitchFamily="34" charset="0"/>
              <a:buChar char="•"/>
            </a:pPr>
            <a:r>
              <a:rPr lang="en-US" dirty="0"/>
              <a:t>And this is another test that does the same exact thing except it’s </a:t>
            </a:r>
          </a:p>
          <a:p>
            <a:pPr marL="171450" indent="-171450">
              <a:buFont typeface="Arial" panose="020B0604020202020204" pitchFamily="34" charset="0"/>
              <a:buChar char="•"/>
            </a:pPr>
            <a:r>
              <a:rPr lang="en-US" dirty="0"/>
              <a:t>actually checking the results that come back. That first one ISN’T ACTUALLY TESTING ANYTHING.</a:t>
            </a:r>
          </a:p>
          <a:p>
            <a:pPr marL="0" indent="0">
              <a:buFont typeface="Arial" panose="020B0604020202020204" pitchFamily="34" charset="0"/>
              <a:buNone/>
            </a:pPr>
            <a:r>
              <a:rPr lang="en-US" dirty="0"/>
              <a:t>What’s worse, </a:t>
            </a:r>
          </a:p>
          <a:p>
            <a:pPr marL="171450" indent="-171450">
              <a:buFont typeface="Arial" panose="020B0604020202020204" pitchFamily="34" charset="0"/>
              <a:buChar char="•"/>
            </a:pPr>
            <a:r>
              <a:rPr lang="en-US" dirty="0"/>
              <a:t>they both pass. You see, in a lot of unit test frameworks if you have NO assertion at all, it will pass. Unless of course you run across an exception.</a:t>
            </a:r>
          </a:p>
          <a:p>
            <a:pPr marL="171450" indent="-171450">
              <a:buFont typeface="Arial" panose="020B0604020202020204" pitchFamily="34" charset="0"/>
              <a:buChar char="•"/>
            </a:pPr>
            <a:r>
              <a:rPr lang="en-US" dirty="0"/>
              <a:t>And they both will bring our code coverage up the exact same amount – so whether it’s actually testing anything or not, we get passing tests and code coverage increases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39</a:t>
            </a:fld>
            <a:endParaRPr lang="en-US"/>
          </a:p>
        </p:txBody>
      </p:sp>
    </p:spTree>
    <p:extLst>
      <p:ext uri="{BB962C8B-B14F-4D97-AF65-F5344CB8AC3E}">
        <p14:creationId xmlns:p14="http://schemas.microsoft.com/office/powerpoint/2010/main" val="2250371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all we have is this one with no assertion, our code coverage is higher but we have no idea about our code quality because it’s not actually being checked properly with the unit tests!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40</a:t>
            </a:fld>
            <a:endParaRPr lang="en-US"/>
          </a:p>
        </p:txBody>
      </p:sp>
    </p:spTree>
    <p:extLst>
      <p:ext uri="{BB962C8B-B14F-4D97-AF65-F5344CB8AC3E}">
        <p14:creationId xmlns:p14="http://schemas.microsoft.com/office/powerpoint/2010/main" val="974069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this statement and diagram from Martin Fowler describe code (or test) coverage the best.</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41</a:t>
            </a:fld>
            <a:endParaRPr lang="en-US"/>
          </a:p>
        </p:txBody>
      </p:sp>
    </p:spTree>
    <p:extLst>
      <p:ext uri="{BB962C8B-B14F-4D97-AF65-F5344CB8AC3E}">
        <p14:creationId xmlns:p14="http://schemas.microsoft.com/office/powerpoint/2010/main" val="2712627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you care about code coverage at all if it’s so unpredictable if it’s actually helpful or not?</a:t>
            </a:r>
          </a:p>
          <a:p>
            <a:pPr marL="171450" indent="-171450">
              <a:buFont typeface="Arial" panose="020B0604020202020204" pitchFamily="34" charset="0"/>
              <a:buChar char="•"/>
            </a:pPr>
            <a:r>
              <a:rPr lang="en-US" dirty="0"/>
              <a:t>First of all, you need to know how your developers treat the code they write. Do they even write unit tests? Do they write those “pretend” unit tests that don’t actually test anything? </a:t>
            </a:r>
          </a:p>
          <a:p>
            <a:pPr marL="171450" indent="-171450">
              <a:buFont typeface="Arial" panose="020B0604020202020204" pitchFamily="34" charset="0"/>
              <a:buChar char="•"/>
            </a:pPr>
            <a:r>
              <a:rPr lang="en-US" dirty="0"/>
              <a:t>Learn about what’s expected – not just from the developers (do they have code coverage targets they’re supposed to meet?) but also what’s expected from the code itself.</a:t>
            </a:r>
          </a:p>
          <a:p>
            <a:pPr marL="171450" indent="-171450">
              <a:buFont typeface="Arial" panose="020B0604020202020204" pitchFamily="34" charset="0"/>
              <a:buChar char="•"/>
            </a:pPr>
            <a:r>
              <a:rPr lang="en-US" dirty="0"/>
              <a:t>And learn what’s in danger. If there’s some code that doesn’t have any unit tests, that is a danger zone. If the code itself changes somehow, how will the </a:t>
            </a:r>
            <a:r>
              <a:rPr lang="en-US" dirty="0" err="1"/>
              <a:t>devs</a:t>
            </a:r>
            <a:r>
              <a:rPr lang="en-US" dirty="0"/>
              <a:t> know they didn’t break something? If you know that a certain function isn’t covered at all, and there are some changes, you know that you’ll need to pay extra attention to it</a:t>
            </a:r>
          </a:p>
          <a:p>
            <a:pPr marL="171450" indent="-171450">
              <a:buFont typeface="Arial" panose="020B0604020202020204" pitchFamily="34" charset="0"/>
              <a:buChar char="•"/>
            </a:pPr>
            <a:r>
              <a:rPr lang="en-US" dirty="0"/>
              <a:t>Essentially you should care because you’ll better understand the state the code is in when it’s your turn to test it.</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42</a:t>
            </a:fld>
            <a:endParaRPr lang="en-US"/>
          </a:p>
        </p:txBody>
      </p:sp>
    </p:spTree>
    <p:extLst>
      <p:ext uri="{BB962C8B-B14F-4D97-AF65-F5344CB8AC3E}">
        <p14:creationId xmlns:p14="http://schemas.microsoft.com/office/powerpoint/2010/main" val="262061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make clear that for this talk, you don’t need to learn </a:t>
            </a:r>
            <a:r>
              <a:rPr lang="en-US" i="1" dirty="0"/>
              <a:t>how</a:t>
            </a:r>
            <a:r>
              <a:rPr lang="en-US" dirty="0"/>
              <a:t> to code to get a lot of information </a:t>
            </a:r>
            <a:r>
              <a:rPr lang="en-US" i="1" dirty="0"/>
              <a:t>from</a:t>
            </a:r>
            <a:r>
              <a:rPr lang="en-US" dirty="0"/>
              <a:t> the code. I know that not everyone wants to learn to code like a software engineer, and that’s ok. But I feel very strongly that we should learn </a:t>
            </a:r>
            <a:r>
              <a:rPr lang="en-US" u="sng" dirty="0"/>
              <a:t>about</a:t>
            </a:r>
            <a:r>
              <a:rPr lang="en-US" dirty="0"/>
              <a:t> the code we’re testing as much as we can.</a:t>
            </a:r>
          </a:p>
          <a:p>
            <a:r>
              <a:rPr lang="en-US" dirty="0"/>
              <a:t>It is, after all, the thing that makes up what we work with every day!</a:t>
            </a:r>
          </a:p>
          <a:p>
            <a:endParaRPr lang="en-US" dirty="0"/>
          </a:p>
        </p:txBody>
      </p:sp>
      <p:sp>
        <p:nvSpPr>
          <p:cNvPr id="4" name="Slide Number Placeholder 3"/>
          <p:cNvSpPr>
            <a:spLocks noGrp="1"/>
          </p:cNvSpPr>
          <p:nvPr>
            <p:ph type="sldNum" sz="quarter" idx="5"/>
          </p:nvPr>
        </p:nvSpPr>
        <p:spPr/>
        <p:txBody>
          <a:bodyPr/>
          <a:lstStyle/>
          <a:p>
            <a:fld id="{BEEFB19E-F1C8-407F-8B9E-22110020873D}" type="slidenum">
              <a:rPr lang="en-US" smtClean="0"/>
              <a:t>6</a:t>
            </a:fld>
            <a:endParaRPr lang="en-US"/>
          </a:p>
        </p:txBody>
      </p:sp>
    </p:spTree>
    <p:extLst>
      <p:ext uri="{BB962C8B-B14F-4D97-AF65-F5344CB8AC3E}">
        <p14:creationId xmlns:p14="http://schemas.microsoft.com/office/powerpoint/2010/main" val="3666425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ways to see the code coverage, and dig into the code a bit more.</a:t>
            </a:r>
          </a:p>
          <a:p>
            <a:r>
              <a:rPr lang="en-US" dirty="0"/>
              <a:t>Many development tools have a code coverage extension built-in or downloadable that you can use. For example this is one in Visual Studio.</a:t>
            </a:r>
          </a:p>
          <a:p>
            <a:pPr marL="171450" indent="-171450">
              <a:buFont typeface="Arial" panose="020B0604020202020204" pitchFamily="34" charset="0"/>
              <a:buChar char="•"/>
            </a:pPr>
            <a:r>
              <a:rPr lang="en-US" dirty="0"/>
              <a:t>We can see the percentage covered, what’s not covered, and </a:t>
            </a:r>
          </a:p>
          <a:p>
            <a:pPr marL="171450" indent="-171450">
              <a:buFont typeface="Arial" panose="020B0604020202020204" pitchFamily="34" charset="0"/>
              <a:buChar char="•"/>
            </a:pPr>
            <a:r>
              <a:rPr lang="en-US" dirty="0"/>
              <a:t>we can dig in to the methods themselves. We looked at the unit test for this method earlier – </a:t>
            </a:r>
            <a:r>
              <a:rPr lang="en-US" dirty="0" err="1"/>
              <a:t>IsItemNameValid</a:t>
            </a:r>
            <a:r>
              <a:rPr lang="en-US" dirty="0"/>
              <a:t>. If we go to that method</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43</a:t>
            </a:fld>
            <a:endParaRPr lang="en-US"/>
          </a:p>
        </p:txBody>
      </p:sp>
    </p:spTree>
    <p:extLst>
      <p:ext uri="{BB962C8B-B14F-4D97-AF65-F5344CB8AC3E}">
        <p14:creationId xmlns:p14="http://schemas.microsoft.com/office/powerpoint/2010/main" val="3891947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 can see what is covered and what isn’t by unit tests, or how Visual Studio calls it “touched” rather than “covered”. The red indicates that this isn’t covered, meaning we don’t have a test that checks for that scenario, yellow means partially covered since our one test covers one of those three scenarios, and blue is covered or “touched”. These colors have varying degrees of visibility depending on your theme and of course if you have any kind of color blindness, and there aren’t any hover-overs to indicate which is which if you can’t tell the colors (the colors are customizable)</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44</a:t>
            </a:fld>
            <a:endParaRPr lang="en-US"/>
          </a:p>
        </p:txBody>
      </p:sp>
    </p:spTree>
    <p:extLst>
      <p:ext uri="{BB962C8B-B14F-4D97-AF65-F5344CB8AC3E}">
        <p14:creationId xmlns:p14="http://schemas.microsoft.com/office/powerpoint/2010/main" val="1378899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looked at SonarQube a bit before for Static analysis. It also has some neat code coverage tools.\</a:t>
            </a:r>
          </a:p>
          <a:p>
            <a:pPr marL="0" indent="0">
              <a:buFont typeface="Arial" panose="020B0604020202020204" pitchFamily="34" charset="0"/>
              <a:buNone/>
            </a:pPr>
            <a:r>
              <a:rPr lang="en-US" dirty="0"/>
              <a:t>I don’t have to have the code on my machine to see the code, or the code coverage. That’s pretty cool. Here I can see for this solution, I have these files and just this one has some coverage. I can go into that file</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45</a:t>
            </a:fld>
            <a:endParaRPr lang="en-US"/>
          </a:p>
        </p:txBody>
      </p:sp>
    </p:spTree>
    <p:extLst>
      <p:ext uri="{BB962C8B-B14F-4D97-AF65-F5344CB8AC3E}">
        <p14:creationId xmlns:p14="http://schemas.microsoft.com/office/powerpoint/2010/main" val="3625464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And we can see the code coverage indicators are similar to what we saw in Visual Studio – red is something that has no unit tests at all, yellow/orange stripe means it has some coverage. And these have some </a:t>
            </a:r>
            <a:r>
              <a:rPr lang="en-US" dirty="0" err="1"/>
              <a:t>hovertext</a:t>
            </a:r>
            <a:r>
              <a:rPr lang="en-US" dirty="0"/>
              <a:t> in case you can’t distinguish the colors.</a:t>
            </a:r>
          </a:p>
          <a:p>
            <a:pPr marL="0" indent="0">
              <a:buFont typeface="Arial" panose="020B0604020202020204" pitchFamily="34" charset="0"/>
              <a:buNone/>
            </a:pPr>
            <a:r>
              <a:rPr lang="en-US" dirty="0"/>
              <a:t>So this is a way I can see all of this, without having to have all the tools installed, or lots of training</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46</a:t>
            </a:fld>
            <a:endParaRPr lang="en-US"/>
          </a:p>
        </p:txBody>
      </p:sp>
    </p:spTree>
    <p:extLst>
      <p:ext uri="{BB962C8B-B14F-4D97-AF65-F5344CB8AC3E}">
        <p14:creationId xmlns:p14="http://schemas.microsoft.com/office/powerpoint/2010/main" val="4175161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looking at this method again, what unit tests need to exist for this to be 100% covered?</a:t>
            </a:r>
          </a:p>
          <a:p>
            <a:pPr marL="171450" indent="-171450">
              <a:buFont typeface="Arial" panose="020B0604020202020204" pitchFamily="34" charset="0"/>
              <a:buChar char="•"/>
            </a:pPr>
            <a:r>
              <a:rPr lang="en-US" dirty="0"/>
              <a:t>We have one test for the empty string, we need to cover null, greater than 255 characters, and then the happy path – between 1 and 255 characters. </a:t>
            </a:r>
          </a:p>
          <a:p>
            <a:pPr marL="0" indent="0">
              <a:buFont typeface="Arial" panose="020B0604020202020204" pitchFamily="34" charset="0"/>
              <a:buNone/>
            </a:pPr>
            <a:r>
              <a:rPr lang="en-US" dirty="0"/>
              <a:t>But what’s missing here?</a:t>
            </a:r>
          </a:p>
          <a:p>
            <a:pPr marL="171450" indent="-171450">
              <a:buFont typeface="Arial" panose="020B0604020202020204" pitchFamily="34" charset="0"/>
              <a:buChar char="•"/>
            </a:pPr>
            <a:r>
              <a:rPr lang="en-US" dirty="0"/>
              <a:t>For one, we’re not checking any of these “negative” scenarios – numbers, special characters, my favorite Unicode snowman</a:t>
            </a:r>
          </a:p>
          <a:p>
            <a:pPr marL="0" indent="0">
              <a:buFont typeface="Arial" panose="020B0604020202020204" pitchFamily="34" charset="0"/>
              <a:buNone/>
            </a:pPr>
            <a:r>
              <a:rPr lang="en-US" dirty="0"/>
              <a:t>What if our requirements had further specification for what constitutes a valid name and that’s not even here? For obvious things we might find them while testing, but looking at code coverage gets us looking at the code itself, and how our </a:t>
            </a:r>
            <a:r>
              <a:rPr lang="en-US" dirty="0" err="1"/>
              <a:t>devs</a:t>
            </a:r>
            <a:r>
              <a:rPr lang="en-US" dirty="0"/>
              <a:t> are testing their own work.</a:t>
            </a:r>
          </a:p>
          <a:p>
            <a:pPr marL="0" indent="0">
              <a:buFont typeface="Arial" panose="020B0604020202020204" pitchFamily="34" charset="0"/>
              <a:buNone/>
            </a:pPr>
            <a:r>
              <a:rPr lang="en-US" dirty="0"/>
              <a:t>When you’re reviewing PRs, look at the tests as well!</a:t>
            </a:r>
          </a:p>
        </p:txBody>
      </p:sp>
      <p:sp>
        <p:nvSpPr>
          <p:cNvPr id="4" name="Slide Number Placeholder 3"/>
          <p:cNvSpPr>
            <a:spLocks noGrp="1"/>
          </p:cNvSpPr>
          <p:nvPr>
            <p:ph type="sldNum" sz="quarter" idx="10"/>
          </p:nvPr>
        </p:nvSpPr>
        <p:spPr/>
        <p:txBody>
          <a:bodyPr/>
          <a:lstStyle/>
          <a:p>
            <a:fld id="{BEEFB19E-F1C8-407F-8B9E-22110020873D}" type="slidenum">
              <a:rPr lang="en-US" smtClean="0"/>
              <a:t>47</a:t>
            </a:fld>
            <a:endParaRPr lang="en-US"/>
          </a:p>
        </p:txBody>
      </p:sp>
    </p:spTree>
    <p:extLst>
      <p:ext uri="{BB962C8B-B14F-4D97-AF65-F5344CB8AC3E}">
        <p14:creationId xmlns:p14="http://schemas.microsoft.com/office/powerpoint/2010/main" val="1703525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see this amazingly helpful information, then?</a:t>
            </a:r>
          </a:p>
          <a:p>
            <a:pPr marL="171450" indent="-171450">
              <a:buFont typeface="Arial" panose="020B0604020202020204" pitchFamily="34" charset="0"/>
              <a:buChar char="•"/>
            </a:pPr>
            <a:r>
              <a:rPr lang="en-US" dirty="0"/>
              <a:t>Find out what tools your </a:t>
            </a:r>
            <a:r>
              <a:rPr lang="en-US" dirty="0" err="1"/>
              <a:t>devs</a:t>
            </a:r>
            <a:r>
              <a:rPr lang="en-US" dirty="0"/>
              <a:t> are using, and learn them</a:t>
            </a:r>
          </a:p>
          <a:p>
            <a:pPr marL="171450" indent="-171450">
              <a:buFont typeface="Arial" panose="020B0604020202020204" pitchFamily="34" charset="0"/>
              <a:buChar char="•"/>
            </a:pPr>
            <a:r>
              <a:rPr lang="en-US" dirty="0"/>
              <a:t>If there aren’t any tools, advocate for getting them. This raises code quality just by virtue of having visibility into areas that have code smells or completely untested</a:t>
            </a:r>
          </a:p>
          <a:p>
            <a:pPr marL="171450" indent="-171450">
              <a:buFont typeface="Arial" panose="020B0604020202020204" pitchFamily="34" charset="0"/>
              <a:buChar char="•"/>
            </a:pPr>
            <a:r>
              <a:rPr lang="en-US" dirty="0"/>
              <a:t>If you get pushback, or you’re not sure it’ll work with your leadership, go rogue! I set up </a:t>
            </a:r>
            <a:r>
              <a:rPr lang="en-US" dirty="0" err="1"/>
              <a:t>sonarqube</a:t>
            </a:r>
            <a:r>
              <a:rPr lang="en-US" dirty="0"/>
              <a:t> myself on my local machine, and learned how to use the tools in Visual Studio.</a:t>
            </a:r>
          </a:p>
          <a:p>
            <a:pPr marL="0" indent="0">
              <a:buFont typeface="Arial" panose="020B0604020202020204" pitchFamily="34" charset="0"/>
              <a:buNone/>
            </a:pPr>
            <a:r>
              <a:rPr lang="en-US" dirty="0"/>
              <a:t>Google for a tool that’ll work with the stack you’re working with, and just dive into it!</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48</a:t>
            </a:fld>
            <a:endParaRPr lang="en-US"/>
          </a:p>
        </p:txBody>
      </p:sp>
    </p:spTree>
    <p:extLst>
      <p:ext uri="{BB962C8B-B14F-4D97-AF65-F5344CB8AC3E}">
        <p14:creationId xmlns:p14="http://schemas.microsoft.com/office/powerpoint/2010/main" val="222961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 tools are amazing tools in browsers that can really help with your testing</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50</a:t>
            </a:fld>
            <a:endParaRPr lang="en-US"/>
          </a:p>
        </p:txBody>
      </p:sp>
    </p:spTree>
    <p:extLst>
      <p:ext uri="{BB962C8B-B14F-4D97-AF65-F5344CB8AC3E}">
        <p14:creationId xmlns:p14="http://schemas.microsoft.com/office/powerpoint/2010/main" val="2020642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issue we had to troubleshoot earlier, where the header had a misspelling? One way we figured it out was with dev tools!</a:t>
            </a:r>
          </a:p>
          <a:p>
            <a:pPr marL="171450" indent="-171450">
              <a:buFont typeface="Arial" panose="020B0604020202020204" pitchFamily="34" charset="0"/>
              <a:buChar char="•"/>
            </a:pPr>
            <a:r>
              <a:rPr lang="en-US" dirty="0"/>
              <a:t>Remember we could see that we had a 401 error – the text is in red to help us spot errors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51</a:t>
            </a:fld>
            <a:endParaRPr lang="en-US"/>
          </a:p>
        </p:txBody>
      </p:sp>
    </p:spTree>
    <p:extLst>
      <p:ext uri="{BB962C8B-B14F-4D97-AF65-F5344CB8AC3E}">
        <p14:creationId xmlns:p14="http://schemas.microsoft.com/office/powerpoint/2010/main" val="4127584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with dev tools we can see the actual request that was made and see the status code – 401 which is unauthorized</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52</a:t>
            </a:fld>
            <a:endParaRPr lang="en-US"/>
          </a:p>
        </p:txBody>
      </p:sp>
    </p:spTree>
    <p:extLst>
      <p:ext uri="{BB962C8B-B14F-4D97-AF65-F5344CB8AC3E}">
        <p14:creationId xmlns:p14="http://schemas.microsoft.com/office/powerpoint/2010/main" val="1990969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And we can dig further to see the request headers, and we can look through each one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r>
              <a:rPr lang="en-US" dirty="0" err="1"/>
              <a:t>Til</a:t>
            </a:r>
            <a:r>
              <a:rPr lang="en-US" dirty="0"/>
              <a:t> we spot our new header that is all wrong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Now that was an obvious issue – we could see the problem plainly because our </a:t>
            </a:r>
            <a:r>
              <a:rPr lang="en-US" dirty="0" err="1"/>
              <a:t>Todo</a:t>
            </a:r>
            <a:r>
              <a:rPr lang="en-US" dirty="0"/>
              <a:t> List wouldn’t load. But should you use dev tools even if you don’t see a problem?</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53</a:t>
            </a:fld>
            <a:endParaRPr lang="en-US"/>
          </a:p>
        </p:txBody>
      </p:sp>
    </p:spTree>
    <p:extLst>
      <p:ext uri="{BB962C8B-B14F-4D97-AF65-F5344CB8AC3E}">
        <p14:creationId xmlns:p14="http://schemas.microsoft.com/office/powerpoint/2010/main" val="2807644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look at commits and PRs.</a:t>
            </a:r>
          </a:p>
          <a:p>
            <a:r>
              <a:rPr lang="en-US" dirty="0"/>
              <a:t>But to get into those, we need to get into</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7</a:t>
            </a:fld>
            <a:endParaRPr lang="en-US"/>
          </a:p>
        </p:txBody>
      </p:sp>
    </p:spTree>
    <p:extLst>
      <p:ext uri="{BB962C8B-B14F-4D97-AF65-F5344CB8AC3E}">
        <p14:creationId xmlns:p14="http://schemas.microsoft.com/office/powerpoint/2010/main" val="35264248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 The best part about dev tools is it can help you find issues you had no idea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looks like it’s behaving properly, right? My </a:t>
            </a:r>
            <a:r>
              <a:rPr lang="en-US" dirty="0" err="1"/>
              <a:t>todo</a:t>
            </a:r>
            <a:r>
              <a:rPr lang="en-US" dirty="0"/>
              <a:t> item is being added properly</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54</a:t>
            </a:fld>
            <a:endParaRPr lang="en-US"/>
          </a:p>
        </p:txBody>
      </p:sp>
    </p:spTree>
    <p:extLst>
      <p:ext uri="{BB962C8B-B14F-4D97-AF65-F5344CB8AC3E}">
        <p14:creationId xmlns:p14="http://schemas.microsoft.com/office/powerpoint/2010/main" val="175969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some </a:t>
            </a:r>
            <a:r>
              <a:rPr lang="en-US" dirty="0" err="1"/>
              <a:t>javascript</a:t>
            </a:r>
            <a:r>
              <a:rPr lang="en-US" dirty="0"/>
              <a:t> errors aren’t seen at all by an end user, like this one. Unless you have dev tools up, you have no idea there’s a problem</a:t>
            </a:r>
          </a:p>
          <a:p>
            <a:r>
              <a:rPr lang="en-US" dirty="0"/>
              <a:t>It’s not just </a:t>
            </a:r>
            <a:r>
              <a:rPr lang="en-US" dirty="0" err="1"/>
              <a:t>javascript</a:t>
            </a:r>
            <a:r>
              <a:rPr lang="en-US" dirty="0"/>
              <a:t> errors. Sometimes your application is calling back to an API, and that API is returning errors that sometimes aren’t surfaced in the UI.</a:t>
            </a:r>
          </a:p>
          <a:p>
            <a:r>
              <a:rPr lang="en-US" dirty="0"/>
              <a:t>I once caught a 500 error from an external service we were hitting by using the dev tools – it wasn’t visible in the UI at all. My </a:t>
            </a:r>
            <a:r>
              <a:rPr lang="en-US" dirty="0" err="1"/>
              <a:t>devs</a:t>
            </a:r>
            <a:r>
              <a:rPr lang="en-US" dirty="0"/>
              <a:t> were all “oh my gosh, how did you find that” and I just showed them dev tools!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55</a:t>
            </a:fld>
            <a:endParaRPr lang="en-US"/>
          </a:p>
        </p:txBody>
      </p:sp>
    </p:spTree>
    <p:extLst>
      <p:ext uri="{BB962C8B-B14F-4D97-AF65-F5344CB8AC3E}">
        <p14:creationId xmlns:p14="http://schemas.microsoft.com/office/powerpoint/2010/main" val="1701077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remember, look for how those errors are HANDLED. If you get a 404 error showing in the dev tools, but a popup says “we couldn’t find your item” – then that’s being handled much better than a silent 404. That might not be a bug! It’s all about context!</a:t>
            </a:r>
          </a:p>
          <a:p>
            <a:endParaRPr lang="en-US" dirty="0"/>
          </a:p>
        </p:txBody>
      </p:sp>
      <p:sp>
        <p:nvSpPr>
          <p:cNvPr id="4" name="Slide Number Placeholder 3"/>
          <p:cNvSpPr>
            <a:spLocks noGrp="1"/>
          </p:cNvSpPr>
          <p:nvPr>
            <p:ph type="sldNum" sz="quarter" idx="5"/>
          </p:nvPr>
        </p:nvSpPr>
        <p:spPr/>
        <p:txBody>
          <a:bodyPr/>
          <a:lstStyle/>
          <a:p>
            <a:fld id="{BEEFB19E-F1C8-407F-8B9E-22110020873D}" type="slidenum">
              <a:rPr lang="en-US" smtClean="0"/>
              <a:t>56</a:t>
            </a:fld>
            <a:endParaRPr lang="en-US"/>
          </a:p>
        </p:txBody>
      </p:sp>
    </p:spTree>
    <p:extLst>
      <p:ext uri="{BB962C8B-B14F-4D97-AF65-F5344CB8AC3E}">
        <p14:creationId xmlns:p14="http://schemas.microsoft.com/office/powerpoint/2010/main" val="1449974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app isn’t in a browser, you can still use similar tools to help you test! Desktop and mobile apps still talk over the network, and these are some of the tools available to help you see that network traffic.</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57</a:t>
            </a:fld>
            <a:endParaRPr lang="en-US"/>
          </a:p>
        </p:txBody>
      </p:sp>
    </p:spTree>
    <p:extLst>
      <p:ext uri="{BB962C8B-B14F-4D97-AF65-F5344CB8AC3E}">
        <p14:creationId xmlns:p14="http://schemas.microsoft.com/office/powerpoint/2010/main" val="1644851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use those dev tools, and other proxy tools?</a:t>
            </a:r>
          </a:p>
          <a:p>
            <a:pPr marL="171450" indent="-171450">
              <a:buFont typeface="Arial" panose="020B0604020202020204" pitchFamily="34" charset="0"/>
              <a:buChar char="•"/>
            </a:pPr>
            <a:r>
              <a:rPr lang="en-US" dirty="0"/>
              <a:t>These tools give you a view under the surface of the application. You’re able to see what is actually going on, without having to guess!</a:t>
            </a:r>
          </a:p>
          <a:p>
            <a:pPr marL="171450" indent="-171450">
              <a:buFont typeface="Arial" panose="020B0604020202020204" pitchFamily="34" charset="0"/>
              <a:buChar char="•"/>
            </a:pPr>
            <a:r>
              <a:rPr lang="en-US" dirty="0"/>
              <a:t>There’s so much information there that you can use to inform your testing and help you find invisible bugs</a:t>
            </a:r>
          </a:p>
          <a:p>
            <a:pPr marL="171450" indent="-171450">
              <a:buFont typeface="Arial" panose="020B0604020202020204" pitchFamily="34" charset="0"/>
              <a:buChar char="•"/>
            </a:pPr>
            <a:r>
              <a:rPr lang="en-US" dirty="0"/>
              <a:t>And you get a better understanding of the application because you’re able to see those inner workings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58</a:t>
            </a:fld>
            <a:endParaRPr lang="en-US"/>
          </a:p>
        </p:txBody>
      </p:sp>
    </p:spTree>
    <p:extLst>
      <p:ext uri="{BB962C8B-B14F-4D97-AF65-F5344CB8AC3E}">
        <p14:creationId xmlns:p14="http://schemas.microsoft.com/office/powerpoint/2010/main" val="333474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tools you can use to dig in and potentially find some new bugs</a:t>
            </a:r>
          </a:p>
          <a:p>
            <a:pPr marL="171450" indent="-171450">
              <a:buFont typeface="Arial" panose="020B0604020202020204" pitchFamily="34" charset="0"/>
              <a:buChar char="•"/>
            </a:pPr>
            <a:r>
              <a:rPr lang="en-US" dirty="0"/>
              <a:t>Logs – these are a treasure trove of information!</a:t>
            </a:r>
          </a:p>
          <a:p>
            <a:pPr marL="171450" indent="-171450">
              <a:buFont typeface="Arial" panose="020B0604020202020204" pitchFamily="34" charset="0"/>
              <a:buChar char="•"/>
            </a:pPr>
            <a:r>
              <a:rPr lang="en-US" dirty="0"/>
              <a:t>Monitoring tools – if you watch an application long enough, it does some wacky shit and you can put a bug in!</a:t>
            </a:r>
          </a:p>
          <a:p>
            <a:pPr marL="171450" indent="-171450">
              <a:buFont typeface="Arial" panose="020B0604020202020204" pitchFamily="34" charset="0"/>
              <a:buChar char="•"/>
            </a:pPr>
            <a:r>
              <a:rPr lang="en-US" dirty="0"/>
              <a:t>Support tickets – if you’re not already looking at what your users are finding, or what support is telling users to do for workarounds, you need to. People generally don’t call support until something is really ticking them off, though. There could be some more minor things that aren’t surfacing. Especially if your users need to pay for support</a:t>
            </a:r>
          </a:p>
          <a:p>
            <a:pPr marL="171450" indent="-171450">
              <a:buFont typeface="Arial" panose="020B0604020202020204" pitchFamily="34" charset="0"/>
              <a:buChar char="•"/>
            </a:pPr>
            <a:r>
              <a:rPr lang="en-US" dirty="0"/>
              <a:t>And other people! Not necessarily people you consider to be “tools</a:t>
            </a:r>
            <a:r>
              <a:rPr lang="en-US"/>
              <a:t>” heh Anyone </a:t>
            </a:r>
            <a:r>
              <a:rPr lang="en-US" dirty="0"/>
              <a:t>else that uses your software. Sitting with your users, or just talking to other people on the team. Finding their own workarounds for things, or things they’ve noticed but they thought was “just them”. Don’t just always have formal conversations, though. Talk about other stuff and see what comes up naturally – what’s really aggravating them today?</a:t>
            </a:r>
          </a:p>
          <a:p>
            <a:endParaRPr lang="en-US" dirty="0"/>
          </a:p>
        </p:txBody>
      </p:sp>
      <p:sp>
        <p:nvSpPr>
          <p:cNvPr id="4" name="Slide Number Placeholder 3"/>
          <p:cNvSpPr>
            <a:spLocks noGrp="1"/>
          </p:cNvSpPr>
          <p:nvPr>
            <p:ph type="sldNum" sz="quarter" idx="5"/>
          </p:nvPr>
        </p:nvSpPr>
        <p:spPr/>
        <p:txBody>
          <a:bodyPr/>
          <a:lstStyle/>
          <a:p>
            <a:fld id="{BEEFB19E-F1C8-407F-8B9E-22110020873D}" type="slidenum">
              <a:rPr lang="en-US" smtClean="0"/>
              <a:t>60</a:t>
            </a:fld>
            <a:endParaRPr lang="en-US"/>
          </a:p>
        </p:txBody>
      </p:sp>
    </p:spTree>
    <p:extLst>
      <p:ext uri="{BB962C8B-B14F-4D97-AF65-F5344CB8AC3E}">
        <p14:creationId xmlns:p14="http://schemas.microsoft.com/office/powerpoint/2010/main" val="730351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you can take back to work on Monday</a:t>
            </a:r>
          </a:p>
          <a:p>
            <a:pPr marL="171450" indent="-171450">
              <a:buFont typeface="Arial" panose="020B0604020202020204" pitchFamily="34" charset="0"/>
              <a:buChar char="•"/>
            </a:pPr>
            <a:r>
              <a:rPr lang="en-US" dirty="0"/>
              <a:t>Ways to learn more about the code, with Commits, PRs, static analysis. Maybe make some changes yourself!</a:t>
            </a:r>
          </a:p>
          <a:p>
            <a:pPr marL="171450" indent="-171450">
              <a:buFont typeface="Arial" panose="020B0604020202020204" pitchFamily="34" charset="0"/>
              <a:buChar char="•"/>
            </a:pPr>
            <a:r>
              <a:rPr lang="en-US" dirty="0"/>
              <a:t>You can spot issues earlier in the cycle by reviewing those PRs, or logging the bugs found by static analysis</a:t>
            </a:r>
          </a:p>
          <a:p>
            <a:pPr marL="171450" indent="-171450">
              <a:buFont typeface="Arial" panose="020B0604020202020204" pitchFamily="34" charset="0"/>
              <a:buChar char="•"/>
            </a:pPr>
            <a:r>
              <a:rPr lang="en-US" dirty="0"/>
              <a:t>You can pinpoint the vulnerable areas in the code by understanding what’s at risk due to lack of unit tests, or duplication of code</a:t>
            </a:r>
          </a:p>
          <a:p>
            <a:pPr marL="171450" indent="-171450">
              <a:buFont typeface="Arial" panose="020B0604020202020204" pitchFamily="34" charset="0"/>
              <a:buChar char="•"/>
            </a:pPr>
            <a:r>
              <a:rPr lang="en-US" dirty="0"/>
              <a:t>And you can collect and use a ton of new information, from static analysis and dev tools</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62</a:t>
            </a:fld>
            <a:endParaRPr lang="en-US"/>
          </a:p>
        </p:txBody>
      </p:sp>
    </p:spTree>
    <p:extLst>
      <p:ext uri="{BB962C8B-B14F-4D97-AF65-F5344CB8AC3E}">
        <p14:creationId xmlns:p14="http://schemas.microsoft.com/office/powerpoint/2010/main" val="3491731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 it’s basically what saves our butts in software development all the time. Someone writes buggy code and pushes it out, we can go back to the previous version until they fix it and learned their lessons.</a:t>
            </a:r>
          </a:p>
          <a:p>
            <a:r>
              <a:rPr lang="en-US" dirty="0"/>
              <a:t>Or if someone is working on a feature, then they go on vacation or win the sweepstakes or something and leave, or your laptop suddenly shits the bed – as long as they saved their code in version control, we don’t have much to worry about.</a:t>
            </a:r>
          </a:p>
          <a:p>
            <a:r>
              <a:rPr lang="en-US" dirty="0"/>
              <a:t>It saves me with my test automation code often</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8</a:t>
            </a:fld>
            <a:endParaRPr lang="en-US"/>
          </a:p>
        </p:txBody>
      </p:sp>
    </p:spTree>
    <p:extLst>
      <p:ext uri="{BB962C8B-B14F-4D97-AF65-F5344CB8AC3E}">
        <p14:creationId xmlns:p14="http://schemas.microsoft.com/office/powerpoint/2010/main" val="257463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version control systems out there, these are just a few off the top of my head</a:t>
            </a:r>
          </a:p>
          <a:p>
            <a:r>
              <a:rPr lang="en-US" dirty="0"/>
              <a:t>I’ll be using terminology from Git for this talk. Terminology may be different, but the concepts between these are similar and you should still be able to use what we cover in your day to day work.</a:t>
            </a:r>
          </a:p>
          <a:p>
            <a:pPr marL="171450" indent="-171450">
              <a:buFont typeface="Arial" panose="020B0604020202020204" pitchFamily="34" charset="0"/>
              <a:buChar char="•"/>
            </a:pPr>
            <a:r>
              <a:rPr lang="en-US" dirty="0"/>
              <a:t>That is unless you have no version control at work, or your version control is just a bunch of folders on the </a:t>
            </a:r>
            <a:r>
              <a:rPr lang="en-US" dirty="0" err="1"/>
              <a:t>devlopers</a:t>
            </a:r>
            <a:r>
              <a:rPr lang="en-US" dirty="0"/>
              <a:t> desktop. </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9</a:t>
            </a:fld>
            <a:endParaRPr lang="en-US"/>
          </a:p>
        </p:txBody>
      </p:sp>
    </p:spTree>
    <p:extLst>
      <p:ext uri="{BB962C8B-B14F-4D97-AF65-F5344CB8AC3E}">
        <p14:creationId xmlns:p14="http://schemas.microsoft.com/office/powerpoint/2010/main" val="1989092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 here has access to the code of the applications you test?</a:t>
            </a:r>
          </a:p>
          <a:p>
            <a:endParaRPr lang="en-US" dirty="0"/>
          </a:p>
          <a:p>
            <a:r>
              <a:rPr lang="en-US" dirty="0"/>
              <a:t>Why should you care about version control if you’re not in the application’s code every day if at all?</a:t>
            </a:r>
          </a:p>
          <a:p>
            <a:r>
              <a:rPr lang="en-US" dirty="0"/>
              <a:t>Because that’s where the code you’re testing lives! It has many secrets hidden in plain sight!</a:t>
            </a:r>
          </a:p>
          <a:p>
            <a:r>
              <a:rPr lang="en-US" dirty="0"/>
              <a:t>For instance…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10</a:t>
            </a:fld>
            <a:endParaRPr lang="en-US"/>
          </a:p>
        </p:txBody>
      </p:sp>
    </p:spTree>
    <p:extLst>
      <p:ext uri="{BB962C8B-B14F-4D97-AF65-F5344CB8AC3E}">
        <p14:creationId xmlns:p14="http://schemas.microsoft.com/office/powerpoint/2010/main" val="832183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Commits are smaller groups of changes, usually from a day’s work or less. Hopefully commits are happening more often than that – multiple times a day like all of these we see under August 11. And those commits hopefully have good, descriptive commit messages. But we can see what’s in the changes themselves, so even if those messages aren’t that great, we can understand what changed.</a:t>
            </a:r>
          </a:p>
          <a:p>
            <a:endParaRPr lang="en-US" dirty="0"/>
          </a:p>
        </p:txBody>
      </p:sp>
      <p:sp>
        <p:nvSpPr>
          <p:cNvPr id="4" name="Slide Number Placeholder 3"/>
          <p:cNvSpPr>
            <a:spLocks noGrp="1"/>
          </p:cNvSpPr>
          <p:nvPr>
            <p:ph type="sldNum" sz="quarter" idx="10"/>
          </p:nvPr>
        </p:nvSpPr>
        <p:spPr/>
        <p:txBody>
          <a:bodyPr/>
          <a:lstStyle/>
          <a:p>
            <a:fld id="{BEEFB19E-F1C8-407F-8B9E-22110020873D}" type="slidenum">
              <a:rPr lang="en-US" smtClean="0"/>
              <a:t>11</a:t>
            </a:fld>
            <a:endParaRPr lang="en-US"/>
          </a:p>
        </p:txBody>
      </p:sp>
    </p:spTree>
    <p:extLst>
      <p:ext uri="{BB962C8B-B14F-4D97-AF65-F5344CB8AC3E}">
        <p14:creationId xmlns:p14="http://schemas.microsoft.com/office/powerpoint/2010/main" val="1910030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7BCC2-DCC9-4046-B7DD-CC0086F75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0546BD4-A990-4C28-96B7-22DBF52F9C27}"/>
              </a:ext>
            </a:extLst>
          </p:cNvPr>
          <p:cNvSpPr>
            <a:spLocks noGrp="1"/>
          </p:cNvSpPr>
          <p:nvPr>
            <p:ph type="ctrTitle"/>
          </p:nvPr>
        </p:nvSpPr>
        <p:spPr>
          <a:xfrm>
            <a:off x="233083" y="1060904"/>
            <a:ext cx="6687670" cy="2387600"/>
          </a:xfrm>
        </p:spPr>
        <p:txBody>
          <a:bodyPr anchor="b">
            <a:normAutofit/>
          </a:bodyPr>
          <a:lstStyle>
            <a:lvl1pPr algn="l">
              <a:defRPr sz="5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413D16-F813-4220-A1FD-5566AC876815}"/>
              </a:ext>
            </a:extLst>
          </p:cNvPr>
          <p:cNvSpPr>
            <a:spLocks noGrp="1"/>
          </p:cNvSpPr>
          <p:nvPr>
            <p:ph type="subTitle" idx="1"/>
          </p:nvPr>
        </p:nvSpPr>
        <p:spPr>
          <a:xfrm>
            <a:off x="233083" y="3478240"/>
            <a:ext cx="6687670" cy="1655762"/>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3">
            <a:extLst>
              <a:ext uri="{FF2B5EF4-FFF2-40B4-BE49-F238E27FC236}">
                <a16:creationId xmlns:a16="http://schemas.microsoft.com/office/drawing/2014/main" id="{0E18DBF9-5695-47DA-A4F0-24542086A9D5}"/>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539536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4625-9337-41DE-9F06-C3F1922E6A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E0070-3D99-42BA-8C45-430DB20A39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4EFB1F-CCB4-484B-96F6-774DEA8DCDF0}"/>
              </a:ext>
            </a:extLst>
          </p:cNvPr>
          <p:cNvSpPr>
            <a:spLocks noGrp="1"/>
          </p:cNvSpPr>
          <p:nvPr>
            <p:ph sz="half" idx="2"/>
          </p:nvPr>
        </p:nvSpPr>
        <p:spPr>
          <a:xfrm>
            <a:off x="839788" y="2505075"/>
            <a:ext cx="5157787" cy="342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B50EB0-49BB-45AB-9A2F-150DB18A1B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DA7F3D-2DA0-413E-B892-D93160B23629}"/>
              </a:ext>
            </a:extLst>
          </p:cNvPr>
          <p:cNvSpPr>
            <a:spLocks noGrp="1"/>
          </p:cNvSpPr>
          <p:nvPr>
            <p:ph sz="quarter" idx="4"/>
          </p:nvPr>
        </p:nvSpPr>
        <p:spPr>
          <a:xfrm>
            <a:off x="6172200" y="2505075"/>
            <a:ext cx="5183188" cy="342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B41744BE-5B68-482B-AF1E-FE2056A23B09}"/>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299426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0CD46-912B-4257-B47D-DFA06BAE691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F1142449-EF3C-41FA-AF13-7B93348890A4}"/>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3596321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53D8D-5D89-4DED-89D9-AEFF87680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C0CD46-912B-4257-B47D-DFA06BAE6918}"/>
              </a:ext>
            </a:extLst>
          </p:cNvPr>
          <p:cNvSpPr>
            <a:spLocks noGrp="1"/>
          </p:cNvSpPr>
          <p:nvPr>
            <p:ph type="title"/>
          </p:nvPr>
        </p:nvSpPr>
        <p:spPr/>
        <p:txBody>
          <a:bodyPr/>
          <a:lstStyle/>
          <a:p>
            <a:r>
              <a:rPr lang="en-US"/>
              <a:t>Click to edit Master title style</a:t>
            </a:r>
          </a:p>
        </p:txBody>
      </p:sp>
      <p:sp>
        <p:nvSpPr>
          <p:cNvPr id="5" name="Footer Placeholder 3">
            <a:extLst>
              <a:ext uri="{FF2B5EF4-FFF2-40B4-BE49-F238E27FC236}">
                <a16:creationId xmlns:a16="http://schemas.microsoft.com/office/drawing/2014/main" id="{1804918E-246B-4964-AAD1-DADC5E7B7275}"/>
              </a:ext>
            </a:extLst>
          </p:cNvPr>
          <p:cNvSpPr>
            <a:spLocks noGrp="1"/>
          </p:cNvSpPr>
          <p:nvPr>
            <p:ph type="ftr" sz="quarter" idx="11"/>
          </p:nvPr>
        </p:nvSpPr>
        <p:spPr>
          <a:xfrm>
            <a:off x="3725686"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434661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CAF2E1-283D-4441-B79A-A774C9BD8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C0CD46-912B-4257-B47D-DFA06BAE6918}"/>
              </a:ext>
            </a:extLst>
          </p:cNvPr>
          <p:cNvSpPr>
            <a:spLocks noGrp="1"/>
          </p:cNvSpPr>
          <p:nvPr>
            <p:ph type="title"/>
          </p:nvPr>
        </p:nvSpPr>
        <p:spPr/>
        <p:txBody>
          <a:bodyPr/>
          <a:lstStyle/>
          <a:p>
            <a:r>
              <a:rPr lang="en-US"/>
              <a:t>Click to edit Master title style</a:t>
            </a:r>
          </a:p>
        </p:txBody>
      </p:sp>
      <p:sp>
        <p:nvSpPr>
          <p:cNvPr id="7" name="Footer Placeholder 3">
            <a:extLst>
              <a:ext uri="{FF2B5EF4-FFF2-40B4-BE49-F238E27FC236}">
                <a16:creationId xmlns:a16="http://schemas.microsoft.com/office/drawing/2014/main" id="{8730A867-12CC-4153-B5B8-17072AC0472E}"/>
              </a:ext>
            </a:extLst>
          </p:cNvPr>
          <p:cNvSpPr>
            <a:spLocks noGrp="1"/>
          </p:cNvSpPr>
          <p:nvPr>
            <p:ph type="ftr" sz="quarter" idx="11"/>
          </p:nvPr>
        </p:nvSpPr>
        <p:spPr>
          <a:xfrm>
            <a:off x="3725686"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2077542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13653-4248-4B2F-91BE-2B16A2774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C0CD46-912B-4257-B47D-DFA06BAE6918}"/>
              </a:ext>
            </a:extLst>
          </p:cNvPr>
          <p:cNvSpPr>
            <a:spLocks noGrp="1"/>
          </p:cNvSpPr>
          <p:nvPr>
            <p:ph type="title"/>
          </p:nvPr>
        </p:nvSpPr>
        <p:spPr/>
        <p:txBody>
          <a:bodyPr/>
          <a:lstStyle/>
          <a:p>
            <a:r>
              <a:rPr lang="en-US"/>
              <a:t>Click to edit Master title style</a:t>
            </a:r>
          </a:p>
        </p:txBody>
      </p:sp>
      <p:sp>
        <p:nvSpPr>
          <p:cNvPr id="5" name="Footer Placeholder 3">
            <a:extLst>
              <a:ext uri="{FF2B5EF4-FFF2-40B4-BE49-F238E27FC236}">
                <a16:creationId xmlns:a16="http://schemas.microsoft.com/office/drawing/2014/main" id="{4CDF3CED-B2E1-4CC8-AD0C-9B0FF4480D09}"/>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2993850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312B868B-C82C-4633-AD78-039BA022A200}"/>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3162073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162E-9981-479B-8020-39A15AA35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5430B-4879-48FB-B2CF-EE61E133CA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30B2E-88E3-4DC1-9EAC-B795538F91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3">
            <a:extLst>
              <a:ext uri="{FF2B5EF4-FFF2-40B4-BE49-F238E27FC236}">
                <a16:creationId xmlns:a16="http://schemas.microsoft.com/office/drawing/2014/main" id="{653D0B99-97A1-48BB-BAD6-8D7765984A9D}"/>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1492037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0F9F5-81AF-4701-83EC-695E4960F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CB832B-3C69-41C9-AA04-59340F7842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77BBDFD-3174-4B73-85A7-176AC238EF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3">
            <a:extLst>
              <a:ext uri="{FF2B5EF4-FFF2-40B4-BE49-F238E27FC236}">
                <a16:creationId xmlns:a16="http://schemas.microsoft.com/office/drawing/2014/main" id="{CA0C8660-B478-441E-A4B6-58A3325A852C}"/>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762111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EDA3-3D55-486A-8C55-E40FDDEF6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2247AF-7A57-4DCD-9040-21D6A94877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a:extLst>
              <a:ext uri="{FF2B5EF4-FFF2-40B4-BE49-F238E27FC236}">
                <a16:creationId xmlns:a16="http://schemas.microsoft.com/office/drawing/2014/main" id="{83B13A31-5B52-421A-8BBF-CD9F9231AC7B}"/>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1577915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84C868-F684-4F28-AF10-3C56DDF39AD2}"/>
              </a:ext>
            </a:extLst>
          </p:cNvPr>
          <p:cNvSpPr>
            <a:spLocks noGrp="1"/>
          </p:cNvSpPr>
          <p:nvPr>
            <p:ph type="title" orient="vert"/>
          </p:nvPr>
        </p:nvSpPr>
        <p:spPr>
          <a:xfrm>
            <a:off x="8724900" y="365125"/>
            <a:ext cx="2628900" cy="556951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185D34-0C67-47DD-B04E-83EB358DDDBE}"/>
              </a:ext>
            </a:extLst>
          </p:cNvPr>
          <p:cNvSpPr>
            <a:spLocks noGrp="1"/>
          </p:cNvSpPr>
          <p:nvPr>
            <p:ph type="body" orient="vert" idx="1"/>
          </p:nvPr>
        </p:nvSpPr>
        <p:spPr>
          <a:xfrm>
            <a:off x="838200" y="365125"/>
            <a:ext cx="7734300" cy="55695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a:extLst>
              <a:ext uri="{FF2B5EF4-FFF2-40B4-BE49-F238E27FC236}">
                <a16:creationId xmlns:a16="http://schemas.microsoft.com/office/drawing/2014/main" id="{83163CE9-00B6-4F07-BC3F-19D7318AEBE0}"/>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312014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Plai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7BCC2-DCC9-4046-B7DD-CC0086F75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A4C4E831-C417-4B2E-A3CD-B126E7CA3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0546BD4-A990-4C28-96B7-22DBF52F9C27}"/>
              </a:ext>
            </a:extLst>
          </p:cNvPr>
          <p:cNvSpPr>
            <a:spLocks noGrp="1"/>
          </p:cNvSpPr>
          <p:nvPr>
            <p:ph type="ctrTitle"/>
          </p:nvPr>
        </p:nvSpPr>
        <p:spPr>
          <a:xfrm>
            <a:off x="233083" y="1060904"/>
            <a:ext cx="6687670" cy="2387600"/>
          </a:xfrm>
        </p:spPr>
        <p:txBody>
          <a:bodyPr anchor="b">
            <a:normAutofit/>
          </a:bodyPr>
          <a:lstStyle>
            <a:lvl1pPr algn="l">
              <a:defRPr sz="5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9413D16-F813-4220-A1FD-5566AC876815}"/>
              </a:ext>
            </a:extLst>
          </p:cNvPr>
          <p:cNvSpPr>
            <a:spLocks noGrp="1"/>
          </p:cNvSpPr>
          <p:nvPr>
            <p:ph type="subTitle" idx="1"/>
          </p:nvPr>
        </p:nvSpPr>
        <p:spPr>
          <a:xfrm>
            <a:off x="233083" y="3478240"/>
            <a:ext cx="6687670" cy="1655762"/>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3">
            <a:extLst>
              <a:ext uri="{FF2B5EF4-FFF2-40B4-BE49-F238E27FC236}">
                <a16:creationId xmlns:a16="http://schemas.microsoft.com/office/drawing/2014/main" id="{0E18DBF9-5695-47DA-A4F0-24542086A9D5}"/>
              </a:ext>
            </a:extLst>
          </p:cNvPr>
          <p:cNvSpPr>
            <a:spLocks noGrp="1"/>
          </p:cNvSpPr>
          <p:nvPr>
            <p:ph type="ftr" sz="quarter" idx="11"/>
          </p:nvPr>
        </p:nvSpPr>
        <p:spPr>
          <a:xfrm>
            <a:off x="3790980" y="6140606"/>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274404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9373-A2B5-4C92-9E94-BCCA0E91A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AB1-C437-44C4-B45F-769E5BF7B243}"/>
              </a:ext>
            </a:extLst>
          </p:cNvPr>
          <p:cNvSpPr>
            <a:spLocks noGrp="1"/>
          </p:cNvSpPr>
          <p:nvPr>
            <p:ph idx="1"/>
          </p:nvPr>
        </p:nvSpPr>
        <p:spPr>
          <a:xfrm>
            <a:off x="838200" y="1825625"/>
            <a:ext cx="10515600" cy="4144869"/>
          </a:xfrm>
        </p:spPr>
        <p:txBody>
          <a:bodyPr>
            <a:normAutofit/>
          </a:bodyPr>
          <a:lstStyle>
            <a:lvl1pPr>
              <a:defRPr sz="3200" b="1" spc="30" baseline="0">
                <a:latin typeface="Roboto" pitchFamily="2" charset="0"/>
                <a:ea typeface="Roboto" pitchFamily="2" charset="0"/>
              </a:defRPr>
            </a:lvl1pPr>
            <a:lvl2pPr>
              <a:defRPr sz="2800" b="1" spc="30" baseline="0">
                <a:latin typeface="Roboto" pitchFamily="2" charset="0"/>
                <a:ea typeface="Roboto" pitchFamily="2" charset="0"/>
              </a:defRPr>
            </a:lvl2pPr>
            <a:lvl3pPr>
              <a:defRPr sz="2400" b="1" spc="30" baseline="0">
                <a:latin typeface="Roboto" pitchFamily="2" charset="0"/>
                <a:ea typeface="Roboto" pitchFamily="2" charset="0"/>
              </a:defRPr>
            </a:lvl3pPr>
            <a:lvl4pPr>
              <a:defRPr sz="2000" b="1" spc="30" baseline="0">
                <a:latin typeface="Roboto" pitchFamily="2" charset="0"/>
                <a:ea typeface="Roboto" pitchFamily="2" charset="0"/>
              </a:defRPr>
            </a:lvl4pPr>
            <a:lvl5pPr>
              <a:defRPr sz="2000" b="1" spc="30" baseline="0">
                <a:latin typeface="Roboto" pitchFamily="2" charset="0"/>
                <a:ea typeface="Roboto"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a:extLst>
              <a:ext uri="{FF2B5EF4-FFF2-40B4-BE49-F238E27FC236}">
                <a16:creationId xmlns:a16="http://schemas.microsoft.com/office/drawing/2014/main" id="{9C182879-DFB6-42DF-BE0C-4A936A08595F}"/>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158644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646AC-1F2C-4D31-8B2A-7F09B84D8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219373-A2B5-4C92-9E94-BCCA0E91A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AB1-C437-44C4-B45F-769E5BF7B2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525A13AB-DD0A-46FD-A720-E88767CA1138}"/>
              </a:ext>
            </a:extLst>
          </p:cNvPr>
          <p:cNvSpPr>
            <a:spLocks noGrp="1"/>
          </p:cNvSpPr>
          <p:nvPr>
            <p:ph type="ftr" sz="quarter" idx="11"/>
          </p:nvPr>
        </p:nvSpPr>
        <p:spPr>
          <a:xfrm>
            <a:off x="3725686"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2737789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87C8F0-57EC-4D4D-BBE5-86C1D2B9D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219373-A2B5-4C92-9E94-BCCA0E91A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AB1-C437-44C4-B45F-769E5BF7B243}"/>
              </a:ext>
            </a:extLst>
          </p:cNvPr>
          <p:cNvSpPr>
            <a:spLocks noGrp="1"/>
          </p:cNvSpPr>
          <p:nvPr>
            <p:ph idx="1"/>
          </p:nvPr>
        </p:nvSpPr>
        <p:spPr>
          <a:xfrm>
            <a:off x="838200" y="1825626"/>
            <a:ext cx="6419248" cy="3987426"/>
          </a:xfrm>
          <a:solidFill>
            <a:schemeClr val="bg1"/>
          </a:solidFill>
          <a:effectLst>
            <a:outerShdw blurRad="152400" dist="38100" dir="5400000" algn="ctr" rotWithShape="0">
              <a:schemeClr val="bg2">
                <a:lumMod val="10000"/>
                <a:alpha val="12000"/>
              </a:schemeClr>
            </a:outerShdw>
          </a:effectLst>
        </p:spPr>
        <p:txBody>
          <a:bodyPr lIns="274320" tIns="274320" rIns="274320" bIns="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8CB85D94-7589-4932-8E81-6DDC61209E55}"/>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2010600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Ques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102A92-81FE-42A5-9984-AC928916A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219373-A2B5-4C92-9E94-BCCA0E91AA23}"/>
              </a:ext>
            </a:extLst>
          </p:cNvPr>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BCC9AB1-C437-44C4-B45F-769E5BF7B243}"/>
              </a:ext>
            </a:extLst>
          </p:cNvPr>
          <p:cNvSpPr>
            <a:spLocks noGrp="1"/>
          </p:cNvSpPr>
          <p:nvPr>
            <p:ph idx="1"/>
          </p:nvPr>
        </p:nvSpPr>
        <p:spPr>
          <a:xfrm>
            <a:off x="838200" y="1825625"/>
            <a:ext cx="4339442" cy="41448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3">
            <a:extLst>
              <a:ext uri="{FF2B5EF4-FFF2-40B4-BE49-F238E27FC236}">
                <a16:creationId xmlns:a16="http://schemas.microsoft.com/office/drawing/2014/main" id="{A4D1DFAE-DBC1-4C3B-AC29-1C153D036C47}"/>
              </a:ext>
            </a:extLst>
          </p:cNvPr>
          <p:cNvSpPr>
            <a:spLocks noGrp="1"/>
          </p:cNvSpPr>
          <p:nvPr>
            <p:ph type="ftr" sz="quarter" idx="11"/>
          </p:nvPr>
        </p:nvSpPr>
        <p:spPr>
          <a:xfrm>
            <a:off x="3725686"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372136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08D9-F500-436F-A2CD-A8EB7C759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07F4A2-9733-42F0-98C8-7FB2D35D24B5}"/>
              </a:ext>
            </a:extLst>
          </p:cNvPr>
          <p:cNvSpPr>
            <a:spLocks noGrp="1"/>
          </p:cNvSpPr>
          <p:nvPr>
            <p:ph type="body" idx="1"/>
          </p:nvPr>
        </p:nvSpPr>
        <p:spPr>
          <a:xfrm>
            <a:off x="831850" y="4589464"/>
            <a:ext cx="10515600" cy="1327242"/>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3">
            <a:extLst>
              <a:ext uri="{FF2B5EF4-FFF2-40B4-BE49-F238E27FC236}">
                <a16:creationId xmlns:a16="http://schemas.microsoft.com/office/drawing/2014/main" id="{ADC6C46E-3CD3-4D57-9408-67FAF3179E5B}"/>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1550390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_Pla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EB2CD9-8576-493A-AD61-07FE3889A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2B08D9-F500-436F-A2CD-A8EB7C759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07F4A2-9733-42F0-98C8-7FB2D35D24B5}"/>
              </a:ext>
            </a:extLst>
          </p:cNvPr>
          <p:cNvSpPr>
            <a:spLocks noGrp="1"/>
          </p:cNvSpPr>
          <p:nvPr>
            <p:ph type="body" idx="1"/>
          </p:nvPr>
        </p:nvSpPr>
        <p:spPr>
          <a:xfrm>
            <a:off x="831850" y="4589464"/>
            <a:ext cx="10515600" cy="1327242"/>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3">
            <a:extLst>
              <a:ext uri="{FF2B5EF4-FFF2-40B4-BE49-F238E27FC236}">
                <a16:creationId xmlns:a16="http://schemas.microsoft.com/office/drawing/2014/main" id="{ADC6C46E-3CD3-4D57-9408-67FAF3179E5B}"/>
              </a:ext>
            </a:extLst>
          </p:cNvPr>
          <p:cNvSpPr>
            <a:spLocks noGrp="1"/>
          </p:cNvSpPr>
          <p:nvPr>
            <p:ph type="ftr" sz="quarter" idx="11"/>
          </p:nvPr>
        </p:nvSpPr>
        <p:spPr>
          <a:xfrm>
            <a:off x="3751245" y="6143005"/>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415115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AB28-EAE7-42E4-A82C-DC6DBD3EB2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205D10-2CAB-4885-9FE9-7B5C26426323}"/>
              </a:ext>
            </a:extLst>
          </p:cNvPr>
          <p:cNvSpPr>
            <a:spLocks noGrp="1"/>
          </p:cNvSpPr>
          <p:nvPr>
            <p:ph sz="half" idx="1"/>
          </p:nvPr>
        </p:nvSpPr>
        <p:spPr>
          <a:xfrm>
            <a:off x="838200" y="1825625"/>
            <a:ext cx="5181600" cy="4117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D579B8-7F9E-446A-A0FD-3101E155272E}"/>
              </a:ext>
            </a:extLst>
          </p:cNvPr>
          <p:cNvSpPr>
            <a:spLocks noGrp="1"/>
          </p:cNvSpPr>
          <p:nvPr>
            <p:ph sz="half" idx="2"/>
          </p:nvPr>
        </p:nvSpPr>
        <p:spPr>
          <a:xfrm>
            <a:off x="6172200" y="1825625"/>
            <a:ext cx="5181600" cy="4117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3">
            <a:extLst>
              <a:ext uri="{FF2B5EF4-FFF2-40B4-BE49-F238E27FC236}">
                <a16:creationId xmlns:a16="http://schemas.microsoft.com/office/drawing/2014/main" id="{447683E2-E52E-49BB-9EF5-114C3AED3986}"/>
              </a:ext>
            </a:extLst>
          </p:cNvPr>
          <p:cNvSpPr>
            <a:spLocks noGrp="1"/>
          </p:cNvSpPr>
          <p:nvPr>
            <p:ph type="ftr" sz="quarter" idx="11"/>
          </p:nvPr>
        </p:nvSpPr>
        <p:spPr>
          <a:xfrm>
            <a:off x="3321423" y="6152963"/>
            <a:ext cx="8243047" cy="365125"/>
          </a:xfrm>
          <a:prstGeom prst="rect">
            <a:avLst/>
          </a:prstGeom>
        </p:spPr>
        <p:txBody>
          <a:bodyPr/>
          <a:lstStyle>
            <a:lvl1pPr>
              <a:defRPr>
                <a:solidFill>
                  <a:schemeClr val="tx2"/>
                </a:solidFill>
              </a:defRPr>
            </a:lvl1pPr>
          </a:lstStyle>
          <a:p>
            <a:r>
              <a:rPr lang="en-US"/>
              <a:t>Hilary Weaver-Robb  |  @g33klady  |  github.com/g33klady</a:t>
            </a:r>
          </a:p>
        </p:txBody>
      </p:sp>
    </p:spTree>
    <p:extLst>
      <p:ext uri="{BB962C8B-B14F-4D97-AF65-F5344CB8AC3E}">
        <p14:creationId xmlns:p14="http://schemas.microsoft.com/office/powerpoint/2010/main" val="807994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B2B6FD-CB29-4568-804B-29F4307A640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F354671-F8AA-41AF-80B4-93FE22A05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13C5442-4BF9-483A-8692-2E389C11304D}"/>
              </a:ext>
            </a:extLst>
          </p:cNvPr>
          <p:cNvSpPr>
            <a:spLocks noGrp="1"/>
          </p:cNvSpPr>
          <p:nvPr>
            <p:ph type="body" idx="1"/>
          </p:nvPr>
        </p:nvSpPr>
        <p:spPr>
          <a:xfrm>
            <a:off x="838200" y="1825625"/>
            <a:ext cx="10515600" cy="41448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3">
            <a:extLst>
              <a:ext uri="{FF2B5EF4-FFF2-40B4-BE49-F238E27FC236}">
                <a16:creationId xmlns:a16="http://schemas.microsoft.com/office/drawing/2014/main" id="{6E68035A-C605-4794-9709-7E865FBC4D18}"/>
              </a:ext>
            </a:extLst>
          </p:cNvPr>
          <p:cNvSpPr>
            <a:spLocks noGrp="1"/>
          </p:cNvSpPr>
          <p:nvPr>
            <p:ph type="ftr" sz="quarter" idx="11"/>
          </p:nvPr>
        </p:nvSpPr>
        <p:spPr>
          <a:xfrm>
            <a:off x="3321423" y="6152963"/>
            <a:ext cx="8243047" cy="365125"/>
          </a:xfrm>
          <a:prstGeom prst="rect">
            <a:avLst/>
          </a:prstGeom>
        </p:spPr>
        <p:txBody>
          <a:bodyPr/>
          <a:lstStyle>
            <a:lvl1pPr algn="ctr">
              <a:defRPr b="1">
                <a:solidFill>
                  <a:schemeClr val="tx2"/>
                </a:solidFill>
                <a:latin typeface="Roboto" pitchFamily="2" charset="0"/>
                <a:ea typeface="Roboto" pitchFamily="2" charset="0"/>
              </a:defRPr>
            </a:lvl1pPr>
          </a:lstStyle>
          <a:p>
            <a:r>
              <a:rPr lang="en-US"/>
              <a:t>Hilary Weaver-Robb  |  @g33klady  |  github.com/g33klady</a:t>
            </a:r>
          </a:p>
        </p:txBody>
      </p:sp>
    </p:spTree>
    <p:extLst>
      <p:ext uri="{BB962C8B-B14F-4D97-AF65-F5344CB8AC3E}">
        <p14:creationId xmlns:p14="http://schemas.microsoft.com/office/powerpoint/2010/main" val="1870062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Bitter" panose="02000000000000000000" pitchFamily="2"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3200" b="1" kern="1200" spc="30" baseline="0">
          <a:solidFill>
            <a:schemeClr val="tx2"/>
          </a:solidFill>
          <a:latin typeface="Roboto" pitchFamily="2" charset="0"/>
          <a:ea typeface="Roboto" pitchFamily="2" charset="0"/>
          <a:cs typeface="+mn-cs"/>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800" b="1" kern="1200" spc="30" baseline="0">
          <a:solidFill>
            <a:schemeClr val="tx2"/>
          </a:solidFill>
          <a:latin typeface="Roboto" pitchFamily="2" charset="0"/>
          <a:ea typeface="Roboto" pitchFamily="2" charset="0"/>
          <a:cs typeface="+mn-cs"/>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400" b="1" kern="1200" spc="30" baseline="0">
          <a:solidFill>
            <a:schemeClr val="tx2"/>
          </a:solidFill>
          <a:latin typeface="Roboto" pitchFamily="2" charset="0"/>
          <a:ea typeface="Roboto" pitchFamily="2" charset="0"/>
          <a:cs typeface="+mn-cs"/>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2000" b="1" kern="1200" spc="30" baseline="0">
          <a:solidFill>
            <a:schemeClr val="tx2"/>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hyperlink" Target="http://www.flickr.com/photos/fastjack/282707058/" TargetMode="Externa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52.png"/><Relationship Id="rId4"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53.png"/><Relationship Id="rId4"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758E-5A43-4577-97FF-937F209FECE5}"/>
              </a:ext>
            </a:extLst>
          </p:cNvPr>
          <p:cNvSpPr>
            <a:spLocks noGrp="1"/>
          </p:cNvSpPr>
          <p:nvPr>
            <p:ph type="ctrTitle"/>
          </p:nvPr>
        </p:nvSpPr>
        <p:spPr>
          <a:xfrm>
            <a:off x="552568" y="726834"/>
            <a:ext cx="6097614" cy="2387600"/>
          </a:xfrm>
        </p:spPr>
        <p:txBody>
          <a:bodyPr anchor="ctr">
            <a:normAutofit/>
          </a:bodyPr>
          <a:lstStyle/>
          <a:p>
            <a:r>
              <a:rPr lang="en-US" sz="8000" dirty="0"/>
              <a:t>Digging In</a:t>
            </a:r>
          </a:p>
        </p:txBody>
      </p:sp>
      <p:sp>
        <p:nvSpPr>
          <p:cNvPr id="3" name="Subtitle 2">
            <a:extLst>
              <a:ext uri="{FF2B5EF4-FFF2-40B4-BE49-F238E27FC236}">
                <a16:creationId xmlns:a16="http://schemas.microsoft.com/office/drawing/2014/main" id="{0DB3A86C-9E45-4264-A2F3-C12CD8C4F233}"/>
              </a:ext>
            </a:extLst>
          </p:cNvPr>
          <p:cNvSpPr>
            <a:spLocks noGrp="1"/>
          </p:cNvSpPr>
          <p:nvPr>
            <p:ph type="subTitle" idx="1"/>
          </p:nvPr>
        </p:nvSpPr>
        <p:spPr>
          <a:xfrm>
            <a:off x="552568" y="3114434"/>
            <a:ext cx="6097614" cy="1655762"/>
          </a:xfrm>
        </p:spPr>
        <p:txBody>
          <a:bodyPr/>
          <a:lstStyle/>
          <a:p>
            <a:r>
              <a:rPr lang="en-US" dirty="0"/>
              <a:t>Getting Familiar With The Code To Be A Better Tester</a:t>
            </a:r>
          </a:p>
        </p:txBody>
      </p:sp>
      <p:sp>
        <p:nvSpPr>
          <p:cNvPr id="7" name="Footer Placeholder 3">
            <a:extLst>
              <a:ext uri="{FF2B5EF4-FFF2-40B4-BE49-F238E27FC236}">
                <a16:creationId xmlns:a16="http://schemas.microsoft.com/office/drawing/2014/main" id="{DCAD702A-09DD-41B0-BE33-98174B4FED18}"/>
              </a:ext>
            </a:extLst>
          </p:cNvPr>
          <p:cNvSpPr txBox="1">
            <a:spLocks/>
          </p:cNvSpPr>
          <p:nvPr/>
        </p:nvSpPr>
        <p:spPr>
          <a:xfrm>
            <a:off x="3390696" y="6131166"/>
            <a:ext cx="8243047" cy="365125"/>
          </a:xfrm>
          <a:prstGeom prst="rect">
            <a:avLst/>
          </a:prstGeom>
        </p:spPr>
        <p:txBody>
          <a:bodyPr/>
          <a:lstStyle>
            <a:defPPr>
              <a:defRPr lang="en-US"/>
            </a:defPPr>
            <a:lvl1pPr marL="0" algn="ctr" defTabSz="914400" rtl="0" eaLnBrk="1" latinLnBrk="0" hangingPunct="1">
              <a:defRPr sz="1800" b="1" kern="1200">
                <a:solidFill>
                  <a:schemeClr val="tx2"/>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Hilary Weaver-Robb  |  @g33klady  |  github.com/g33klady</a:t>
            </a:r>
          </a:p>
        </p:txBody>
      </p:sp>
    </p:spTree>
    <p:extLst>
      <p:ext uri="{BB962C8B-B14F-4D97-AF65-F5344CB8AC3E}">
        <p14:creationId xmlns:p14="http://schemas.microsoft.com/office/powerpoint/2010/main" val="2349836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9841-E0BC-4770-991E-0C2D733F6398}"/>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323D00E6-8638-4154-AC3D-0D02A3852482}"/>
              </a:ext>
            </a:extLst>
          </p:cNvPr>
          <p:cNvSpPr>
            <a:spLocks noGrp="1"/>
          </p:cNvSpPr>
          <p:nvPr>
            <p:ph idx="1"/>
          </p:nvPr>
        </p:nvSpPr>
        <p:spPr/>
        <p:txBody>
          <a:bodyPr/>
          <a:lstStyle/>
          <a:p>
            <a:endParaRPr lang="en-US"/>
          </a:p>
        </p:txBody>
      </p:sp>
      <p:sp>
        <p:nvSpPr>
          <p:cNvPr id="6" name="Footer Placeholder 2">
            <a:extLst>
              <a:ext uri="{FF2B5EF4-FFF2-40B4-BE49-F238E27FC236}">
                <a16:creationId xmlns:a16="http://schemas.microsoft.com/office/drawing/2014/main" id="{FF26F738-1CAE-4912-B40B-89E75A4FEE72}"/>
              </a:ext>
            </a:extLst>
          </p:cNvPr>
          <p:cNvSpPr>
            <a:spLocks noGrp="1"/>
          </p:cNvSpPr>
          <p:nvPr>
            <p:ph type="ftr" sz="quarter" idx="11"/>
          </p:nvPr>
        </p:nvSpPr>
        <p:spPr/>
        <p:txBody>
          <a:bodyPr/>
          <a:lstStyle/>
          <a:p>
            <a:r>
              <a:rPr lang="en-US" sz="1800" dirty="0"/>
              <a:t>Hilary Weaver-Robb  |  @g33klady  |  github.com/g33klady</a:t>
            </a:r>
          </a:p>
        </p:txBody>
      </p:sp>
      <p:pic>
        <p:nvPicPr>
          <p:cNvPr id="2050" name="Picture 2" descr="Image result for why should I care?">
            <a:extLst>
              <a:ext uri="{FF2B5EF4-FFF2-40B4-BE49-F238E27FC236}">
                <a16:creationId xmlns:a16="http://schemas.microsoft.com/office/drawing/2014/main" id="{18B92853-BBAC-43FD-ACFB-2FA39728CE1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96899" y="2027377"/>
            <a:ext cx="6622650" cy="372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48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9841-E0BC-4770-991E-0C2D733F6398}"/>
              </a:ext>
            </a:extLst>
          </p:cNvPr>
          <p:cNvSpPr>
            <a:spLocks noGrp="1"/>
          </p:cNvSpPr>
          <p:nvPr>
            <p:ph type="title"/>
          </p:nvPr>
        </p:nvSpPr>
        <p:spPr/>
        <p:txBody>
          <a:bodyPr/>
          <a:lstStyle/>
          <a:p>
            <a:r>
              <a:rPr lang="en-US" dirty="0"/>
              <a:t>Commits</a:t>
            </a:r>
          </a:p>
        </p:txBody>
      </p:sp>
      <p:sp>
        <p:nvSpPr>
          <p:cNvPr id="6" name="Content Placeholder 5">
            <a:extLst>
              <a:ext uri="{FF2B5EF4-FFF2-40B4-BE49-F238E27FC236}">
                <a16:creationId xmlns:a16="http://schemas.microsoft.com/office/drawing/2014/main" id="{599D4997-D4EF-417F-B0CC-80C09DD501C1}"/>
              </a:ext>
            </a:extLst>
          </p:cNvPr>
          <p:cNvSpPr>
            <a:spLocks noGrp="1"/>
          </p:cNvSpPr>
          <p:nvPr>
            <p:ph idx="1"/>
          </p:nvPr>
        </p:nvSpPr>
        <p:spPr/>
        <p:txBody>
          <a:bodyPr/>
          <a:lstStyle/>
          <a:p>
            <a:endParaRPr lang="en-US"/>
          </a:p>
        </p:txBody>
      </p:sp>
      <p:sp>
        <p:nvSpPr>
          <p:cNvPr id="5" name="Footer Placeholder 2">
            <a:extLst>
              <a:ext uri="{FF2B5EF4-FFF2-40B4-BE49-F238E27FC236}">
                <a16:creationId xmlns:a16="http://schemas.microsoft.com/office/drawing/2014/main" id="{26C771B3-C137-4ABC-A693-78F04E864D41}"/>
              </a:ext>
            </a:extLst>
          </p:cNvPr>
          <p:cNvSpPr>
            <a:spLocks noGrp="1"/>
          </p:cNvSpPr>
          <p:nvPr>
            <p:ph type="ftr" sz="quarter" idx="11"/>
          </p:nvPr>
        </p:nvSpPr>
        <p:spPr/>
        <p:txBody>
          <a:bodyPr/>
          <a:lstStyle/>
          <a:p>
            <a:r>
              <a:rPr lang="en-US" sz="1800" dirty="0"/>
              <a:t>Hilary Weaver-Robb  |  @g33klady  |  github.com/g33klady</a:t>
            </a:r>
          </a:p>
        </p:txBody>
      </p:sp>
      <p:pic>
        <p:nvPicPr>
          <p:cNvPr id="3" name="Picture 2">
            <a:extLst>
              <a:ext uri="{FF2B5EF4-FFF2-40B4-BE49-F238E27FC236}">
                <a16:creationId xmlns:a16="http://schemas.microsoft.com/office/drawing/2014/main" id="{0EFBA788-CD70-410E-86B5-D23B78FD4CAC}"/>
              </a:ext>
            </a:extLst>
          </p:cNvPr>
          <p:cNvPicPr>
            <a:picLocks noChangeAspect="1"/>
          </p:cNvPicPr>
          <p:nvPr/>
        </p:nvPicPr>
        <p:blipFill>
          <a:blip r:embed="rId3"/>
          <a:stretch>
            <a:fillRect/>
          </a:stretch>
        </p:blipFill>
        <p:spPr>
          <a:xfrm>
            <a:off x="640996" y="1389817"/>
            <a:ext cx="10910007" cy="4379216"/>
          </a:xfrm>
          <a:prstGeom prst="rect">
            <a:avLst/>
          </a:prstGeom>
        </p:spPr>
      </p:pic>
    </p:spTree>
    <p:extLst>
      <p:ext uri="{BB962C8B-B14F-4D97-AF65-F5344CB8AC3E}">
        <p14:creationId xmlns:p14="http://schemas.microsoft.com/office/powerpoint/2010/main" val="1907759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26D18CB-F9A4-4AF3-BAE9-33D4ECBDE7DC}"/>
              </a:ext>
            </a:extLst>
          </p:cNvPr>
          <p:cNvGrpSpPr/>
          <p:nvPr/>
        </p:nvGrpSpPr>
        <p:grpSpPr>
          <a:xfrm>
            <a:off x="1238541" y="2858749"/>
            <a:ext cx="3078866" cy="530544"/>
            <a:chOff x="1238541" y="2858749"/>
            <a:chExt cx="3078866" cy="530544"/>
          </a:xfrm>
        </p:grpSpPr>
        <p:sp>
          <p:nvSpPr>
            <p:cNvPr id="25" name="TextBox 24">
              <a:extLst>
                <a:ext uri="{FF2B5EF4-FFF2-40B4-BE49-F238E27FC236}">
                  <a16:creationId xmlns:a16="http://schemas.microsoft.com/office/drawing/2014/main" id="{81D32E60-7AB9-4614-AA9A-8D2F808EC9E6}"/>
                </a:ext>
              </a:extLst>
            </p:cNvPr>
            <p:cNvSpPr txBox="1"/>
            <p:nvPr/>
          </p:nvSpPr>
          <p:spPr>
            <a:xfrm>
              <a:off x="1550499" y="3019961"/>
              <a:ext cx="556499" cy="369332"/>
            </a:xfrm>
            <a:prstGeom prst="rect">
              <a:avLst/>
            </a:prstGeom>
            <a:noFill/>
          </p:spPr>
          <p:txBody>
            <a:bodyPr wrap="none" rtlCol="0">
              <a:spAutoFit/>
            </a:bodyPr>
            <a:lstStyle/>
            <a:p>
              <a:r>
                <a:rPr lang="en-US" dirty="0"/>
                <a:t>fork</a:t>
              </a:r>
            </a:p>
          </p:txBody>
        </p:sp>
        <p:cxnSp>
          <p:nvCxnSpPr>
            <p:cNvPr id="39" name="Straight Connector 38">
              <a:extLst>
                <a:ext uri="{FF2B5EF4-FFF2-40B4-BE49-F238E27FC236}">
                  <a16:creationId xmlns:a16="http://schemas.microsoft.com/office/drawing/2014/main" id="{17B18D59-F14E-4665-9ECE-59B0D0EF4993}"/>
                </a:ext>
              </a:extLst>
            </p:cNvPr>
            <p:cNvCxnSpPr/>
            <p:nvPr/>
          </p:nvCxnSpPr>
          <p:spPr>
            <a:xfrm>
              <a:off x="1608931" y="3320491"/>
              <a:ext cx="27084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4F5D10-D23D-433D-882A-7A3DFEE3235B}"/>
                </a:ext>
              </a:extLst>
            </p:cNvPr>
            <p:cNvCxnSpPr/>
            <p:nvPr/>
          </p:nvCxnSpPr>
          <p:spPr>
            <a:xfrm>
              <a:off x="1238541" y="2858749"/>
              <a:ext cx="370390" cy="47312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DF99841-E0BC-4770-991E-0C2D733F6398}"/>
              </a:ext>
            </a:extLst>
          </p:cNvPr>
          <p:cNvSpPr>
            <a:spLocks noGrp="1"/>
          </p:cNvSpPr>
          <p:nvPr>
            <p:ph type="title"/>
          </p:nvPr>
        </p:nvSpPr>
        <p:spPr/>
        <p:txBody>
          <a:bodyPr/>
          <a:lstStyle/>
          <a:p>
            <a:r>
              <a:rPr lang="en-US" dirty="0"/>
              <a:t>Pull Requests or PRs</a:t>
            </a:r>
          </a:p>
        </p:txBody>
      </p:sp>
      <p:sp>
        <p:nvSpPr>
          <p:cNvPr id="3" name="Content Placeholder 2">
            <a:extLst>
              <a:ext uri="{FF2B5EF4-FFF2-40B4-BE49-F238E27FC236}">
                <a16:creationId xmlns:a16="http://schemas.microsoft.com/office/drawing/2014/main" id="{9FDC05B3-606A-4360-A9CA-66627CE55340}"/>
              </a:ext>
            </a:extLst>
          </p:cNvPr>
          <p:cNvSpPr>
            <a:spLocks noGrp="1"/>
          </p:cNvSpPr>
          <p:nvPr>
            <p:ph idx="1"/>
          </p:nvPr>
        </p:nvSpPr>
        <p:spPr/>
        <p:txBody>
          <a:bodyPr/>
          <a:lstStyle/>
          <a:p>
            <a:endParaRPr lang="en-US"/>
          </a:p>
        </p:txBody>
      </p:sp>
      <p:sp>
        <p:nvSpPr>
          <p:cNvPr id="28" name="Footer Placeholder 2">
            <a:extLst>
              <a:ext uri="{FF2B5EF4-FFF2-40B4-BE49-F238E27FC236}">
                <a16:creationId xmlns:a16="http://schemas.microsoft.com/office/drawing/2014/main" id="{C68E4498-068A-46BC-8EE3-56B2AA422FFD}"/>
              </a:ext>
            </a:extLst>
          </p:cNvPr>
          <p:cNvSpPr>
            <a:spLocks noGrp="1"/>
          </p:cNvSpPr>
          <p:nvPr>
            <p:ph type="ftr" sz="quarter" idx="11"/>
          </p:nvPr>
        </p:nvSpPr>
        <p:spPr/>
        <p:txBody>
          <a:bodyPr/>
          <a:lstStyle/>
          <a:p>
            <a:r>
              <a:rPr lang="en-US" sz="1800" dirty="0"/>
              <a:t>Hilary Weaver-Robb  |  @g33klady  |  github.com/g33klady</a:t>
            </a:r>
          </a:p>
        </p:txBody>
      </p:sp>
      <p:grpSp>
        <p:nvGrpSpPr>
          <p:cNvPr id="40" name="Group 39">
            <a:extLst>
              <a:ext uri="{FF2B5EF4-FFF2-40B4-BE49-F238E27FC236}">
                <a16:creationId xmlns:a16="http://schemas.microsoft.com/office/drawing/2014/main" id="{2CC876E8-A0D2-425B-A04C-72C2A134C615}"/>
              </a:ext>
            </a:extLst>
          </p:cNvPr>
          <p:cNvGrpSpPr/>
          <p:nvPr/>
        </p:nvGrpSpPr>
        <p:grpSpPr>
          <a:xfrm>
            <a:off x="838200" y="2503566"/>
            <a:ext cx="6708494" cy="369332"/>
            <a:chOff x="838200" y="2503566"/>
            <a:chExt cx="10515600" cy="369332"/>
          </a:xfrm>
        </p:grpSpPr>
        <p:cxnSp>
          <p:nvCxnSpPr>
            <p:cNvPr id="11" name="Straight Connector 10">
              <a:extLst>
                <a:ext uri="{FF2B5EF4-FFF2-40B4-BE49-F238E27FC236}">
                  <a16:creationId xmlns:a16="http://schemas.microsoft.com/office/drawing/2014/main" id="{B338AED5-6563-4319-A0CF-9C220FE0E227}"/>
                </a:ext>
              </a:extLst>
            </p:cNvPr>
            <p:cNvCxnSpPr/>
            <p:nvPr/>
          </p:nvCxnSpPr>
          <p:spPr>
            <a:xfrm>
              <a:off x="838200" y="2847372"/>
              <a:ext cx="10515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F35612-9909-430E-9F70-806BF9110909}"/>
                </a:ext>
              </a:extLst>
            </p:cNvPr>
            <p:cNvSpPr txBox="1"/>
            <p:nvPr/>
          </p:nvSpPr>
          <p:spPr>
            <a:xfrm>
              <a:off x="5532699" y="2503566"/>
              <a:ext cx="836832" cy="369332"/>
            </a:xfrm>
            <a:prstGeom prst="rect">
              <a:avLst/>
            </a:prstGeom>
            <a:noFill/>
          </p:spPr>
          <p:txBody>
            <a:bodyPr wrap="none" rtlCol="0">
              <a:spAutoFit/>
            </a:bodyPr>
            <a:lstStyle/>
            <a:p>
              <a:r>
                <a:rPr lang="en-US" dirty="0"/>
                <a:t>master</a:t>
              </a:r>
            </a:p>
          </p:txBody>
        </p:sp>
      </p:grpSp>
      <p:sp>
        <p:nvSpPr>
          <p:cNvPr id="21" name="Oval 20">
            <a:extLst>
              <a:ext uri="{FF2B5EF4-FFF2-40B4-BE49-F238E27FC236}">
                <a16:creationId xmlns:a16="http://schemas.microsoft.com/office/drawing/2014/main" id="{94873AAD-CE24-4409-B707-3D9197198799}"/>
              </a:ext>
            </a:extLst>
          </p:cNvPr>
          <p:cNvSpPr/>
          <p:nvPr/>
        </p:nvSpPr>
        <p:spPr>
          <a:xfrm>
            <a:off x="2397429" y="3197527"/>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82D053E-225E-4916-B9FE-980C7CDD23B8}"/>
              </a:ext>
            </a:extLst>
          </p:cNvPr>
          <p:cNvSpPr/>
          <p:nvPr/>
        </p:nvSpPr>
        <p:spPr>
          <a:xfrm>
            <a:off x="2895140" y="3199740"/>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3002E7B-6BC9-4F1A-B7A4-B34241658D20}"/>
              </a:ext>
            </a:extLst>
          </p:cNvPr>
          <p:cNvSpPr/>
          <p:nvPr/>
        </p:nvSpPr>
        <p:spPr>
          <a:xfrm>
            <a:off x="4886445" y="2738863"/>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1BF8FDE-D97D-4FE4-9B53-9E2DD2E7F659}"/>
              </a:ext>
            </a:extLst>
          </p:cNvPr>
          <p:cNvSpPr/>
          <p:nvPr/>
        </p:nvSpPr>
        <p:spPr>
          <a:xfrm>
            <a:off x="3392851" y="3197526"/>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05923CB-DB3B-4A4B-93B6-CD2B971A985A}"/>
              </a:ext>
            </a:extLst>
          </p:cNvPr>
          <p:cNvSpPr txBox="1"/>
          <p:nvPr/>
        </p:nvSpPr>
        <p:spPr>
          <a:xfrm>
            <a:off x="2477487" y="3465150"/>
            <a:ext cx="1088984" cy="369332"/>
          </a:xfrm>
          <a:prstGeom prst="rect">
            <a:avLst/>
          </a:prstGeom>
          <a:noFill/>
        </p:spPr>
        <p:txBody>
          <a:bodyPr wrap="square" rtlCol="0">
            <a:spAutoFit/>
          </a:bodyPr>
          <a:lstStyle/>
          <a:p>
            <a:r>
              <a:rPr lang="en-US" dirty="0"/>
              <a:t>commits</a:t>
            </a:r>
          </a:p>
        </p:txBody>
      </p:sp>
      <p:pic>
        <p:nvPicPr>
          <p:cNvPr id="48" name="Picture 47">
            <a:extLst>
              <a:ext uri="{FF2B5EF4-FFF2-40B4-BE49-F238E27FC236}">
                <a16:creationId xmlns:a16="http://schemas.microsoft.com/office/drawing/2014/main" id="{4536AE26-BA01-4554-9C0D-D43D6BDC5A53}"/>
              </a:ext>
            </a:extLst>
          </p:cNvPr>
          <p:cNvPicPr>
            <a:picLocks noChangeAspect="1"/>
          </p:cNvPicPr>
          <p:nvPr/>
        </p:nvPicPr>
        <p:blipFill>
          <a:blip r:embed="rId3"/>
          <a:stretch>
            <a:fillRect/>
          </a:stretch>
        </p:blipFill>
        <p:spPr>
          <a:xfrm>
            <a:off x="4223568" y="3064410"/>
            <a:ext cx="534917" cy="534917"/>
          </a:xfrm>
          <a:prstGeom prst="rect">
            <a:avLst/>
          </a:prstGeom>
        </p:spPr>
      </p:pic>
      <p:cxnSp>
        <p:nvCxnSpPr>
          <p:cNvPr id="50" name="Straight Connector 49">
            <a:extLst>
              <a:ext uri="{FF2B5EF4-FFF2-40B4-BE49-F238E27FC236}">
                <a16:creationId xmlns:a16="http://schemas.microsoft.com/office/drawing/2014/main" id="{18B366FB-77B8-4832-BCBD-E520C5EB1BC1}"/>
              </a:ext>
            </a:extLst>
          </p:cNvPr>
          <p:cNvCxnSpPr>
            <a:cxnSpLocks/>
            <a:stCxn id="48" idx="3"/>
          </p:cNvCxnSpPr>
          <p:nvPr/>
        </p:nvCxnSpPr>
        <p:spPr>
          <a:xfrm flipV="1">
            <a:off x="4758485" y="2955881"/>
            <a:ext cx="214770" cy="3759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Arrow: Striped Right 51">
            <a:extLst>
              <a:ext uri="{FF2B5EF4-FFF2-40B4-BE49-F238E27FC236}">
                <a16:creationId xmlns:a16="http://schemas.microsoft.com/office/drawing/2014/main" id="{C2AC3A26-3FA0-4743-9B9F-DB1A240BD444}"/>
              </a:ext>
            </a:extLst>
          </p:cNvPr>
          <p:cNvSpPr/>
          <p:nvPr/>
        </p:nvSpPr>
        <p:spPr>
          <a:xfrm>
            <a:off x="7772400" y="2591291"/>
            <a:ext cx="1545220" cy="47311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4245B23-6360-45CF-9291-E91296589A37}"/>
              </a:ext>
            </a:extLst>
          </p:cNvPr>
          <p:cNvSpPr/>
          <p:nvPr/>
        </p:nvSpPr>
        <p:spPr>
          <a:xfrm>
            <a:off x="5549495" y="2738862"/>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E491CC-B476-45D9-BC97-D15900B0C754}"/>
              </a:ext>
            </a:extLst>
          </p:cNvPr>
          <p:cNvSpPr/>
          <p:nvPr/>
        </p:nvSpPr>
        <p:spPr>
          <a:xfrm>
            <a:off x="6199207" y="2738862"/>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53914CE8-9378-4F59-A56B-2FB560C77AD4}"/>
              </a:ext>
            </a:extLst>
          </p:cNvPr>
          <p:cNvPicPr>
            <a:picLocks noChangeAspect="1"/>
          </p:cNvPicPr>
          <p:nvPr/>
        </p:nvPicPr>
        <p:blipFill>
          <a:blip r:embed="rId4">
            <a:duotone>
              <a:schemeClr val="accent1">
                <a:shade val="45000"/>
                <a:satMod val="135000"/>
              </a:schemeClr>
              <a:prstClr val="white"/>
            </a:duotone>
          </a:blip>
          <a:stretch>
            <a:fillRect/>
          </a:stretch>
        </p:blipFill>
        <p:spPr>
          <a:xfrm>
            <a:off x="9532318" y="1846543"/>
            <a:ext cx="1962614" cy="1962614"/>
          </a:xfrm>
          <a:prstGeom prst="rect">
            <a:avLst/>
          </a:prstGeom>
        </p:spPr>
      </p:pic>
      <p:cxnSp>
        <p:nvCxnSpPr>
          <p:cNvPr id="58" name="Straight Arrow Connector 57">
            <a:extLst>
              <a:ext uri="{FF2B5EF4-FFF2-40B4-BE49-F238E27FC236}">
                <a16:creationId xmlns:a16="http://schemas.microsoft.com/office/drawing/2014/main" id="{D4D96492-FD40-46B3-8315-C2209713C60A}"/>
              </a:ext>
            </a:extLst>
          </p:cNvPr>
          <p:cNvCxnSpPr/>
          <p:nvPr/>
        </p:nvCxnSpPr>
        <p:spPr>
          <a:xfrm flipH="1">
            <a:off x="6301450" y="1240189"/>
            <a:ext cx="757178" cy="1433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F6723A-3064-4F44-855D-4516DBEDB440}"/>
              </a:ext>
            </a:extLst>
          </p:cNvPr>
          <p:cNvCxnSpPr/>
          <p:nvPr/>
        </p:nvCxnSpPr>
        <p:spPr>
          <a:xfrm flipH="1">
            <a:off x="5655761" y="1240189"/>
            <a:ext cx="757178" cy="1433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C2B24B2-1B10-4605-945D-B26490EE300D}"/>
              </a:ext>
            </a:extLst>
          </p:cNvPr>
          <p:cNvCxnSpPr/>
          <p:nvPr/>
        </p:nvCxnSpPr>
        <p:spPr>
          <a:xfrm flipH="1">
            <a:off x="5013966" y="1240188"/>
            <a:ext cx="757178" cy="1433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D08D28E-5B25-442F-B9DA-856FCADF50CA}"/>
              </a:ext>
            </a:extLst>
          </p:cNvPr>
          <p:cNvSpPr txBox="1"/>
          <p:nvPr/>
        </p:nvSpPr>
        <p:spPr>
          <a:xfrm>
            <a:off x="4317407" y="3549079"/>
            <a:ext cx="534917" cy="369332"/>
          </a:xfrm>
          <a:prstGeom prst="rect">
            <a:avLst/>
          </a:prstGeom>
          <a:noFill/>
        </p:spPr>
        <p:txBody>
          <a:bodyPr wrap="square" rtlCol="0">
            <a:spAutoFit/>
          </a:bodyPr>
          <a:lstStyle/>
          <a:p>
            <a:r>
              <a:rPr lang="en-US" dirty="0"/>
              <a:t>PR</a:t>
            </a:r>
          </a:p>
        </p:txBody>
      </p:sp>
    </p:spTree>
    <p:extLst>
      <p:ext uri="{BB962C8B-B14F-4D97-AF65-F5344CB8AC3E}">
        <p14:creationId xmlns:p14="http://schemas.microsoft.com/office/powerpoint/2010/main" val="380307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p:bldP spid="52" grpId="0" animBg="1"/>
      <p:bldP spid="53" grpId="0" animBg="1"/>
      <p:bldP spid="54"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EB89B3-5443-4E8A-BDE6-1A2D7502056B}"/>
              </a:ext>
            </a:extLst>
          </p:cNvPr>
          <p:cNvPicPr>
            <a:picLocks noChangeAspect="1"/>
          </p:cNvPicPr>
          <p:nvPr/>
        </p:nvPicPr>
        <p:blipFill>
          <a:blip r:embed="rId3"/>
          <a:stretch>
            <a:fillRect/>
          </a:stretch>
        </p:blipFill>
        <p:spPr>
          <a:xfrm>
            <a:off x="1841326" y="81747"/>
            <a:ext cx="7988474" cy="5909840"/>
          </a:xfrm>
          <a:prstGeom prst="rect">
            <a:avLst/>
          </a:prstGeom>
        </p:spPr>
      </p:pic>
      <p:sp>
        <p:nvSpPr>
          <p:cNvPr id="10" name="Footer Placeholder 2">
            <a:extLst>
              <a:ext uri="{FF2B5EF4-FFF2-40B4-BE49-F238E27FC236}">
                <a16:creationId xmlns:a16="http://schemas.microsoft.com/office/drawing/2014/main" id="{1327C2F3-BCF6-4277-B40B-B21ABEC401BD}"/>
              </a:ext>
            </a:extLst>
          </p:cNvPr>
          <p:cNvSpPr>
            <a:spLocks noGrp="1"/>
          </p:cNvSpPr>
          <p:nvPr>
            <p:ph type="ftr" sz="quarter" idx="11"/>
          </p:nvPr>
        </p:nvSpPr>
        <p:spPr/>
        <p:txBody>
          <a:bodyPr/>
          <a:lstStyle/>
          <a:p>
            <a:r>
              <a:rPr lang="en-US" sz="1800" dirty="0"/>
              <a:t>Hilary Weaver-Robb  |  @g33klady  |  github.com/g33klady</a:t>
            </a:r>
          </a:p>
        </p:txBody>
      </p:sp>
      <p:cxnSp>
        <p:nvCxnSpPr>
          <p:cNvPr id="9" name="Straight Arrow Connector 8">
            <a:extLst>
              <a:ext uri="{FF2B5EF4-FFF2-40B4-BE49-F238E27FC236}">
                <a16:creationId xmlns:a16="http://schemas.microsoft.com/office/drawing/2014/main" id="{433D6F63-9A11-4097-85E9-D8B8FF9B652B}"/>
              </a:ext>
            </a:extLst>
          </p:cNvPr>
          <p:cNvCxnSpPr>
            <a:cxnSpLocks/>
          </p:cNvCxnSpPr>
          <p:nvPr/>
        </p:nvCxnSpPr>
        <p:spPr>
          <a:xfrm>
            <a:off x="817449" y="2810070"/>
            <a:ext cx="2047754" cy="1388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86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a:extLst>
              <a:ext uri="{FF2B5EF4-FFF2-40B4-BE49-F238E27FC236}">
                <a16:creationId xmlns:a16="http://schemas.microsoft.com/office/drawing/2014/main" id="{1327C2F3-BCF6-4277-B40B-B21ABEC401BD}"/>
              </a:ext>
            </a:extLst>
          </p:cNvPr>
          <p:cNvSpPr>
            <a:spLocks noGrp="1"/>
          </p:cNvSpPr>
          <p:nvPr>
            <p:ph type="ftr" sz="quarter" idx="11"/>
          </p:nvPr>
        </p:nvSpPr>
        <p:spPr/>
        <p:txBody>
          <a:bodyPr/>
          <a:lstStyle/>
          <a:p>
            <a:r>
              <a:rPr lang="en-US" sz="1800" dirty="0"/>
              <a:t>Hilary Weaver-Robb  |  @g33klady  |  github.com/g33klady</a:t>
            </a:r>
          </a:p>
        </p:txBody>
      </p:sp>
      <p:pic>
        <p:nvPicPr>
          <p:cNvPr id="15" name="Picture 14">
            <a:extLst>
              <a:ext uri="{FF2B5EF4-FFF2-40B4-BE49-F238E27FC236}">
                <a16:creationId xmlns:a16="http://schemas.microsoft.com/office/drawing/2014/main" id="{01CC7B4D-7306-4020-AD37-D4907FAC51F5}"/>
              </a:ext>
            </a:extLst>
          </p:cNvPr>
          <p:cNvPicPr>
            <a:picLocks noChangeAspect="1"/>
          </p:cNvPicPr>
          <p:nvPr/>
        </p:nvPicPr>
        <p:blipFill rotWithShape="1">
          <a:blip r:embed="rId3"/>
          <a:srcRect b="10104"/>
          <a:stretch/>
        </p:blipFill>
        <p:spPr>
          <a:xfrm>
            <a:off x="2141952" y="193504"/>
            <a:ext cx="7365454" cy="5658657"/>
          </a:xfrm>
          <a:prstGeom prst="rect">
            <a:avLst/>
          </a:prstGeom>
        </p:spPr>
      </p:pic>
      <p:cxnSp>
        <p:nvCxnSpPr>
          <p:cNvPr id="17" name="Straight Arrow Connector 16">
            <a:extLst>
              <a:ext uri="{FF2B5EF4-FFF2-40B4-BE49-F238E27FC236}">
                <a16:creationId xmlns:a16="http://schemas.microsoft.com/office/drawing/2014/main" id="{BF0B376D-B2EC-4C75-9639-F57E052A5202}"/>
              </a:ext>
            </a:extLst>
          </p:cNvPr>
          <p:cNvCxnSpPr>
            <a:cxnSpLocks/>
          </p:cNvCxnSpPr>
          <p:nvPr/>
        </p:nvCxnSpPr>
        <p:spPr>
          <a:xfrm>
            <a:off x="811506" y="1635590"/>
            <a:ext cx="2047754" cy="1388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CF528C-D42D-43A8-BD53-F29427E6B701}"/>
              </a:ext>
            </a:extLst>
          </p:cNvPr>
          <p:cNvCxnSpPr>
            <a:cxnSpLocks/>
          </p:cNvCxnSpPr>
          <p:nvPr/>
        </p:nvCxnSpPr>
        <p:spPr>
          <a:xfrm>
            <a:off x="537403" y="2057831"/>
            <a:ext cx="2047754" cy="1388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0AA264A-6E61-48B8-AD2B-8CBD29E9315C}"/>
              </a:ext>
            </a:extLst>
          </p:cNvPr>
          <p:cNvCxnSpPr>
            <a:cxnSpLocks/>
          </p:cNvCxnSpPr>
          <p:nvPr/>
        </p:nvCxnSpPr>
        <p:spPr>
          <a:xfrm>
            <a:off x="656922" y="2618968"/>
            <a:ext cx="2047754" cy="1388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60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E5D497-8C7C-4040-8B4F-FFC520A96D06}"/>
              </a:ext>
            </a:extLst>
          </p:cNvPr>
          <p:cNvSpPr>
            <a:spLocks noGrp="1"/>
          </p:cNvSpPr>
          <p:nvPr>
            <p:ph idx="1"/>
          </p:nvPr>
        </p:nvSpPr>
        <p:spPr/>
        <p:txBody>
          <a:bodyPr/>
          <a:lstStyle/>
          <a:p>
            <a:endParaRPr lang="en-US"/>
          </a:p>
        </p:txBody>
      </p:sp>
      <p:sp>
        <p:nvSpPr>
          <p:cNvPr id="6" name="Footer Placeholder 2">
            <a:extLst>
              <a:ext uri="{FF2B5EF4-FFF2-40B4-BE49-F238E27FC236}">
                <a16:creationId xmlns:a16="http://schemas.microsoft.com/office/drawing/2014/main" id="{9E59F84F-D161-41BF-8B84-BBFA5BD9C025}"/>
              </a:ext>
            </a:extLst>
          </p:cNvPr>
          <p:cNvSpPr>
            <a:spLocks noGrp="1"/>
          </p:cNvSpPr>
          <p:nvPr>
            <p:ph type="ftr" sz="quarter" idx="11"/>
          </p:nvPr>
        </p:nvSpPr>
        <p:spPr/>
        <p:txBody>
          <a:bodyPr/>
          <a:lstStyle/>
          <a:p>
            <a:r>
              <a:rPr lang="en-US" sz="1800" dirty="0"/>
              <a:t>Hilary Weaver-Robb  |  @g33klady  |  github.com/g33klady</a:t>
            </a:r>
          </a:p>
        </p:txBody>
      </p:sp>
      <p:pic>
        <p:nvPicPr>
          <p:cNvPr id="5" name="Picture 4">
            <a:extLst>
              <a:ext uri="{FF2B5EF4-FFF2-40B4-BE49-F238E27FC236}">
                <a16:creationId xmlns:a16="http://schemas.microsoft.com/office/drawing/2014/main" id="{46BE2CE1-74F6-4FCD-B90E-324916E8790B}"/>
              </a:ext>
            </a:extLst>
          </p:cNvPr>
          <p:cNvPicPr>
            <a:picLocks noChangeAspect="1"/>
          </p:cNvPicPr>
          <p:nvPr/>
        </p:nvPicPr>
        <p:blipFill>
          <a:blip r:embed="rId3"/>
          <a:stretch>
            <a:fillRect/>
          </a:stretch>
        </p:blipFill>
        <p:spPr>
          <a:xfrm>
            <a:off x="68250" y="705037"/>
            <a:ext cx="11946412" cy="4144869"/>
          </a:xfrm>
          <a:prstGeom prst="rect">
            <a:avLst/>
          </a:prstGeom>
        </p:spPr>
      </p:pic>
    </p:spTree>
    <p:extLst>
      <p:ext uri="{BB962C8B-B14F-4D97-AF65-F5344CB8AC3E}">
        <p14:creationId xmlns:p14="http://schemas.microsoft.com/office/powerpoint/2010/main" val="2083726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094BC49-C0BA-49AF-A1B9-A0422BF54F92}"/>
              </a:ext>
            </a:extLst>
          </p:cNvPr>
          <p:cNvSpPr>
            <a:spLocks noGrp="1"/>
          </p:cNvSpPr>
          <p:nvPr>
            <p:ph idx="1"/>
          </p:nvPr>
        </p:nvSpPr>
        <p:spPr>
          <a:xfrm>
            <a:off x="766464" y="1900727"/>
            <a:ext cx="10515600" cy="4144869"/>
          </a:xfrm>
        </p:spPr>
        <p:txBody>
          <a:bodyPr/>
          <a:lstStyle/>
          <a:p>
            <a:endParaRPr lang="en-US"/>
          </a:p>
        </p:txBody>
      </p:sp>
      <p:sp>
        <p:nvSpPr>
          <p:cNvPr id="11" name="Footer Placeholder 2">
            <a:extLst>
              <a:ext uri="{FF2B5EF4-FFF2-40B4-BE49-F238E27FC236}">
                <a16:creationId xmlns:a16="http://schemas.microsoft.com/office/drawing/2014/main" id="{6CBE0122-9B5F-411E-9D64-715A77FDD5BA}"/>
              </a:ext>
            </a:extLst>
          </p:cNvPr>
          <p:cNvSpPr>
            <a:spLocks noGrp="1"/>
          </p:cNvSpPr>
          <p:nvPr>
            <p:ph type="ftr" sz="quarter" idx="11"/>
          </p:nvPr>
        </p:nvSpPr>
        <p:spPr/>
        <p:txBody>
          <a:bodyPr/>
          <a:lstStyle/>
          <a:p>
            <a:r>
              <a:rPr lang="en-US" sz="1800" dirty="0"/>
              <a:t>Hilary Weaver-Robb  |  @g33klady  |  github.com/g33klady</a:t>
            </a:r>
          </a:p>
        </p:txBody>
      </p:sp>
      <p:pic>
        <p:nvPicPr>
          <p:cNvPr id="3" name="Picture 2">
            <a:extLst>
              <a:ext uri="{FF2B5EF4-FFF2-40B4-BE49-F238E27FC236}">
                <a16:creationId xmlns:a16="http://schemas.microsoft.com/office/drawing/2014/main" id="{3B6E4944-ECD6-48EB-A89F-4D39C5DA70BD}"/>
              </a:ext>
            </a:extLst>
          </p:cNvPr>
          <p:cNvPicPr>
            <a:picLocks noChangeAspect="1"/>
          </p:cNvPicPr>
          <p:nvPr/>
        </p:nvPicPr>
        <p:blipFill>
          <a:blip r:embed="rId3"/>
          <a:stretch>
            <a:fillRect/>
          </a:stretch>
        </p:blipFill>
        <p:spPr>
          <a:xfrm>
            <a:off x="104383" y="159994"/>
            <a:ext cx="6398079" cy="5810500"/>
          </a:xfrm>
          <a:prstGeom prst="rect">
            <a:avLst/>
          </a:prstGeom>
        </p:spPr>
      </p:pic>
      <p:cxnSp>
        <p:nvCxnSpPr>
          <p:cNvPr id="9" name="Straight Arrow Connector 8">
            <a:extLst>
              <a:ext uri="{FF2B5EF4-FFF2-40B4-BE49-F238E27FC236}">
                <a16:creationId xmlns:a16="http://schemas.microsoft.com/office/drawing/2014/main" id="{433D6F63-9A11-4097-85E9-D8B8FF9B652B}"/>
              </a:ext>
            </a:extLst>
          </p:cNvPr>
          <p:cNvCxnSpPr>
            <a:cxnSpLocks/>
          </p:cNvCxnSpPr>
          <p:nvPr/>
        </p:nvCxnSpPr>
        <p:spPr>
          <a:xfrm flipH="1">
            <a:off x="3240543" y="2430856"/>
            <a:ext cx="760543" cy="726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6ECADA-D2D5-491E-A222-0A3A33474174}"/>
              </a:ext>
            </a:extLst>
          </p:cNvPr>
          <p:cNvSpPr/>
          <p:nvPr/>
        </p:nvSpPr>
        <p:spPr>
          <a:xfrm>
            <a:off x="1199142" y="4295681"/>
            <a:ext cx="2801944" cy="178274"/>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3DA8DA-0F8B-41B9-9937-7B0FF3C84092}"/>
              </a:ext>
            </a:extLst>
          </p:cNvPr>
          <p:cNvSpPr/>
          <p:nvPr/>
        </p:nvSpPr>
        <p:spPr>
          <a:xfrm>
            <a:off x="1220496" y="4042304"/>
            <a:ext cx="3614551" cy="22278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71E3A5-A73B-4BFD-BDD5-01A253DF78A7}"/>
              </a:ext>
            </a:extLst>
          </p:cNvPr>
          <p:cNvSpPr/>
          <p:nvPr/>
        </p:nvSpPr>
        <p:spPr>
          <a:xfrm>
            <a:off x="1220496" y="3572830"/>
            <a:ext cx="3755303" cy="431924"/>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DC47F91-E737-41BB-A81E-31DF62FB8F00}"/>
              </a:ext>
            </a:extLst>
          </p:cNvPr>
          <p:cNvCxnSpPr>
            <a:cxnSpLocks/>
          </p:cNvCxnSpPr>
          <p:nvPr/>
        </p:nvCxnSpPr>
        <p:spPr>
          <a:xfrm flipH="1">
            <a:off x="1649649" y="1638347"/>
            <a:ext cx="1030921" cy="826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76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1000" fill="hold"/>
                                        <p:tgtEl>
                                          <p:spTgt spid="10"/>
                                        </p:tgtEl>
                                        <p:attrNameLst>
                                          <p:attrName>fillcolor</p:attrName>
                                        </p:attrNameLst>
                                      </p:cBhvr>
                                      <p:to>
                                        <a:srgbClr val="BB293E"/>
                                      </p:to>
                                    </p:animClr>
                                    <p:set>
                                      <p:cBhvr>
                                        <p:cTn id="27" dur="1000" fill="hold"/>
                                        <p:tgtEl>
                                          <p:spTgt spid="10"/>
                                        </p:tgtEl>
                                        <p:attrNameLst>
                                          <p:attrName>fill.type</p:attrName>
                                        </p:attrNameLst>
                                      </p:cBhvr>
                                      <p:to>
                                        <p:strVal val="solid"/>
                                      </p:to>
                                    </p:set>
                                    <p:set>
                                      <p:cBhvr>
                                        <p:cTn id="28" dur="1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a:extLst>
              <a:ext uri="{FF2B5EF4-FFF2-40B4-BE49-F238E27FC236}">
                <a16:creationId xmlns:a16="http://schemas.microsoft.com/office/drawing/2014/main" id="{04451965-1340-4A04-9BD0-F233E3285EFD}"/>
              </a:ext>
            </a:extLst>
          </p:cNvPr>
          <p:cNvSpPr>
            <a:spLocks noGrp="1"/>
          </p:cNvSpPr>
          <p:nvPr>
            <p:ph type="ftr" sz="quarter" idx="11"/>
          </p:nvPr>
        </p:nvSpPr>
        <p:spPr/>
        <p:txBody>
          <a:bodyPr/>
          <a:lstStyle/>
          <a:p>
            <a:r>
              <a:rPr lang="en-US" sz="1800" dirty="0"/>
              <a:t>Hilary Weaver-Robb  |  @g33klady  |  github.com/g33klady</a:t>
            </a:r>
          </a:p>
        </p:txBody>
      </p:sp>
      <p:cxnSp>
        <p:nvCxnSpPr>
          <p:cNvPr id="13" name="Straight Arrow Connector 12">
            <a:extLst>
              <a:ext uri="{FF2B5EF4-FFF2-40B4-BE49-F238E27FC236}">
                <a16:creationId xmlns:a16="http://schemas.microsoft.com/office/drawing/2014/main" id="{2ABC2735-C656-41EA-BB29-61615D440137}"/>
              </a:ext>
            </a:extLst>
          </p:cNvPr>
          <p:cNvCxnSpPr>
            <a:cxnSpLocks/>
          </p:cNvCxnSpPr>
          <p:nvPr/>
        </p:nvCxnSpPr>
        <p:spPr>
          <a:xfrm>
            <a:off x="4288984" y="2404954"/>
            <a:ext cx="2086658" cy="5983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9293D69-A333-45A1-AA4D-58E5209C0C58}"/>
              </a:ext>
            </a:extLst>
          </p:cNvPr>
          <p:cNvPicPr>
            <a:picLocks noChangeAspect="1"/>
          </p:cNvPicPr>
          <p:nvPr/>
        </p:nvPicPr>
        <p:blipFill rotWithShape="1">
          <a:blip r:embed="rId3"/>
          <a:srcRect b="10757"/>
          <a:stretch/>
        </p:blipFill>
        <p:spPr>
          <a:xfrm>
            <a:off x="155289" y="150312"/>
            <a:ext cx="11880262" cy="5398717"/>
          </a:xfrm>
          <a:prstGeom prst="rect">
            <a:avLst/>
          </a:prstGeom>
        </p:spPr>
      </p:pic>
      <p:cxnSp>
        <p:nvCxnSpPr>
          <p:cNvPr id="9" name="Straight Arrow Connector 8">
            <a:extLst>
              <a:ext uri="{FF2B5EF4-FFF2-40B4-BE49-F238E27FC236}">
                <a16:creationId xmlns:a16="http://schemas.microsoft.com/office/drawing/2014/main" id="{433D6F63-9A11-4097-85E9-D8B8FF9B652B}"/>
              </a:ext>
            </a:extLst>
          </p:cNvPr>
          <p:cNvCxnSpPr>
            <a:cxnSpLocks/>
          </p:cNvCxnSpPr>
          <p:nvPr/>
        </p:nvCxnSpPr>
        <p:spPr>
          <a:xfrm>
            <a:off x="5072123" y="4475836"/>
            <a:ext cx="2047754" cy="1388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A312A17-D0C3-4CB3-97FB-6FF0AAE2E2CB}"/>
              </a:ext>
            </a:extLst>
          </p:cNvPr>
          <p:cNvCxnSpPr>
            <a:cxnSpLocks/>
          </p:cNvCxnSpPr>
          <p:nvPr/>
        </p:nvCxnSpPr>
        <p:spPr>
          <a:xfrm flipH="1">
            <a:off x="2955374" y="650445"/>
            <a:ext cx="1140637" cy="8817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32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C865DF-1998-4FE5-9D35-1F7B4FC25682}"/>
              </a:ext>
            </a:extLst>
          </p:cNvPr>
          <p:cNvPicPr>
            <a:picLocks noChangeAspect="1"/>
          </p:cNvPicPr>
          <p:nvPr/>
        </p:nvPicPr>
        <p:blipFill rotWithShape="1">
          <a:blip r:embed="rId3"/>
          <a:srcRect b="8945"/>
          <a:stretch/>
        </p:blipFill>
        <p:spPr>
          <a:xfrm>
            <a:off x="0" y="84551"/>
            <a:ext cx="11921205" cy="5113750"/>
          </a:xfrm>
          <a:prstGeom prst="rect">
            <a:avLst/>
          </a:prstGeom>
        </p:spPr>
      </p:pic>
      <p:sp>
        <p:nvSpPr>
          <p:cNvPr id="12" name="Footer Placeholder 2">
            <a:extLst>
              <a:ext uri="{FF2B5EF4-FFF2-40B4-BE49-F238E27FC236}">
                <a16:creationId xmlns:a16="http://schemas.microsoft.com/office/drawing/2014/main" id="{04451965-1340-4A04-9BD0-F233E3285EFD}"/>
              </a:ext>
            </a:extLst>
          </p:cNvPr>
          <p:cNvSpPr>
            <a:spLocks noGrp="1"/>
          </p:cNvSpPr>
          <p:nvPr>
            <p:ph type="ftr" sz="quarter" idx="11"/>
          </p:nvPr>
        </p:nvSpPr>
        <p:spPr/>
        <p:txBody>
          <a:bodyPr/>
          <a:lstStyle/>
          <a:p>
            <a:r>
              <a:rPr lang="en-US" sz="1800" dirty="0"/>
              <a:t>Hilary Weaver-Robb  |  @g33klady  |  github.com/g33klady</a:t>
            </a:r>
          </a:p>
        </p:txBody>
      </p:sp>
      <p:sp>
        <p:nvSpPr>
          <p:cNvPr id="8" name="Rectangle 7">
            <a:extLst>
              <a:ext uri="{FF2B5EF4-FFF2-40B4-BE49-F238E27FC236}">
                <a16:creationId xmlns:a16="http://schemas.microsoft.com/office/drawing/2014/main" id="{10DC9FA4-14A3-4AE7-9BBD-F6674390CFD3}"/>
              </a:ext>
            </a:extLst>
          </p:cNvPr>
          <p:cNvSpPr/>
          <p:nvPr/>
        </p:nvSpPr>
        <p:spPr>
          <a:xfrm>
            <a:off x="457834" y="194987"/>
            <a:ext cx="3106572" cy="314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33D6F63-9A11-4097-85E9-D8B8FF9B652B}"/>
              </a:ext>
            </a:extLst>
          </p:cNvPr>
          <p:cNvCxnSpPr>
            <a:cxnSpLocks/>
          </p:cNvCxnSpPr>
          <p:nvPr/>
        </p:nvCxnSpPr>
        <p:spPr>
          <a:xfrm>
            <a:off x="4919685" y="4335119"/>
            <a:ext cx="2081834" cy="1535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7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F32FAF-4079-4B69-A39F-340F461A0B5B}"/>
              </a:ext>
            </a:extLst>
          </p:cNvPr>
          <p:cNvPicPr>
            <a:picLocks noChangeAspect="1"/>
          </p:cNvPicPr>
          <p:nvPr/>
        </p:nvPicPr>
        <p:blipFill>
          <a:blip r:embed="rId3"/>
          <a:stretch>
            <a:fillRect/>
          </a:stretch>
        </p:blipFill>
        <p:spPr>
          <a:xfrm>
            <a:off x="158549" y="153018"/>
            <a:ext cx="8744244" cy="5659059"/>
          </a:xfrm>
          <a:prstGeom prst="rect">
            <a:avLst/>
          </a:prstGeom>
        </p:spPr>
      </p:pic>
      <p:sp>
        <p:nvSpPr>
          <p:cNvPr id="12" name="Footer Placeholder 2">
            <a:extLst>
              <a:ext uri="{FF2B5EF4-FFF2-40B4-BE49-F238E27FC236}">
                <a16:creationId xmlns:a16="http://schemas.microsoft.com/office/drawing/2014/main" id="{BDA317BB-D39C-4959-8140-A593C7BDEE0E}"/>
              </a:ext>
            </a:extLst>
          </p:cNvPr>
          <p:cNvSpPr>
            <a:spLocks noGrp="1"/>
          </p:cNvSpPr>
          <p:nvPr>
            <p:ph type="ftr" sz="quarter" idx="11"/>
          </p:nvPr>
        </p:nvSpPr>
        <p:spPr/>
        <p:txBody>
          <a:bodyPr/>
          <a:lstStyle/>
          <a:p>
            <a:r>
              <a:rPr lang="en-US" sz="1800" dirty="0"/>
              <a:t>Hilary Weaver-Robb  |  @g33klady  |  github.com/g33klady</a:t>
            </a:r>
          </a:p>
        </p:txBody>
      </p:sp>
      <p:cxnSp>
        <p:nvCxnSpPr>
          <p:cNvPr id="9" name="Straight Arrow Connector 8">
            <a:extLst>
              <a:ext uri="{FF2B5EF4-FFF2-40B4-BE49-F238E27FC236}">
                <a16:creationId xmlns:a16="http://schemas.microsoft.com/office/drawing/2014/main" id="{433D6F63-9A11-4097-85E9-D8B8FF9B652B}"/>
              </a:ext>
            </a:extLst>
          </p:cNvPr>
          <p:cNvCxnSpPr>
            <a:cxnSpLocks/>
          </p:cNvCxnSpPr>
          <p:nvPr/>
        </p:nvCxnSpPr>
        <p:spPr>
          <a:xfrm flipH="1">
            <a:off x="2716771" y="4283901"/>
            <a:ext cx="1379240" cy="7452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A312A17-D0C3-4CB3-97FB-6FF0AAE2E2CB}"/>
              </a:ext>
            </a:extLst>
          </p:cNvPr>
          <p:cNvCxnSpPr>
            <a:cxnSpLocks/>
          </p:cNvCxnSpPr>
          <p:nvPr/>
        </p:nvCxnSpPr>
        <p:spPr>
          <a:xfrm flipH="1">
            <a:off x="4661437" y="1954060"/>
            <a:ext cx="1284021" cy="9152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DC9FA4-14A3-4AE7-9BBD-F6674390CFD3}"/>
              </a:ext>
            </a:extLst>
          </p:cNvPr>
          <p:cNvSpPr/>
          <p:nvPr/>
        </p:nvSpPr>
        <p:spPr>
          <a:xfrm>
            <a:off x="205812" y="253723"/>
            <a:ext cx="2794159" cy="30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707210-6CA6-432D-BBD4-D1B96C164D0F}"/>
              </a:ext>
            </a:extLst>
          </p:cNvPr>
          <p:cNvSpPr/>
          <p:nvPr/>
        </p:nvSpPr>
        <p:spPr>
          <a:xfrm>
            <a:off x="1536974" y="2727692"/>
            <a:ext cx="2735171" cy="532550"/>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2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slides, who dis?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7992" y="2369141"/>
            <a:ext cx="3360117" cy="2520087"/>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98ABB359-BD54-418F-81BF-8EA2E83B4397}"/>
              </a:ext>
            </a:extLst>
          </p:cNvPr>
          <p:cNvSpPr>
            <a:spLocks noGrp="1"/>
          </p:cNvSpPr>
          <p:nvPr>
            <p:ph type="ftr" sz="quarter" idx="11"/>
          </p:nvPr>
        </p:nvSpPr>
        <p:spPr>
          <a:xfrm>
            <a:off x="3317852" y="6152802"/>
            <a:ext cx="8243047" cy="365125"/>
          </a:xfrm>
        </p:spPr>
        <p:txBody>
          <a:bodyPr/>
          <a:lstStyle/>
          <a:p>
            <a:r>
              <a:rPr lang="en-US" sz="1800" dirty="0"/>
              <a:t>Hilary Weaver-Robb  |  @g33klady  |  github.com/g33klady</a:t>
            </a:r>
          </a:p>
        </p:txBody>
      </p:sp>
      <p:sp>
        <p:nvSpPr>
          <p:cNvPr id="6" name="TextBox 5"/>
          <p:cNvSpPr txBox="1"/>
          <p:nvPr/>
        </p:nvSpPr>
        <p:spPr>
          <a:xfrm>
            <a:off x="737992" y="1523886"/>
            <a:ext cx="5785941" cy="1200329"/>
          </a:xfrm>
          <a:prstGeom prst="rect">
            <a:avLst/>
          </a:prstGeom>
          <a:noFill/>
        </p:spPr>
        <p:txBody>
          <a:bodyPr wrap="square" rtlCol="0">
            <a:spAutoFit/>
          </a:bodyPr>
          <a:lstStyle/>
          <a:p>
            <a:r>
              <a:rPr lang="en-US" sz="2400" dirty="0">
                <a:latin typeface="Bitter" panose="02000000000000000000" pitchFamily="2" charset="0"/>
              </a:rPr>
              <a:t>Hilary Weaver-Robb</a:t>
            </a:r>
          </a:p>
          <a:p>
            <a:r>
              <a:rPr lang="en-US" sz="2400" b="1" spc="30" dirty="0">
                <a:solidFill>
                  <a:schemeClr val="tx2"/>
                </a:solidFill>
                <a:latin typeface="Roboto" pitchFamily="2" charset="0"/>
                <a:ea typeface="Roboto" pitchFamily="2" charset="0"/>
              </a:rPr>
              <a:t>SQA Architect</a:t>
            </a:r>
          </a:p>
          <a:p>
            <a:endParaRPr lang="en-US" sz="2400" dirty="0">
              <a:solidFill>
                <a:schemeClr val="tx2"/>
              </a:solidFill>
              <a:latin typeface="Bitter" panose="02000000000000000000" pitchFamily="2" charset="0"/>
            </a:endParaRPr>
          </a:p>
        </p:txBody>
      </p:sp>
      <p:pic>
        <p:nvPicPr>
          <p:cNvPr id="7" name="Picture 6">
            <a:extLst>
              <a:ext uri="{FF2B5EF4-FFF2-40B4-BE49-F238E27FC236}">
                <a16:creationId xmlns:a16="http://schemas.microsoft.com/office/drawing/2014/main" id="{E8A5E5BF-9032-4D60-A076-9D3380D05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8109" y="4903197"/>
            <a:ext cx="3786264" cy="889772"/>
          </a:xfrm>
          <a:prstGeom prst="rect">
            <a:avLst/>
          </a:prstGeom>
        </p:spPr>
      </p:pic>
    </p:spTree>
    <p:extLst>
      <p:ext uri="{BB962C8B-B14F-4D97-AF65-F5344CB8AC3E}">
        <p14:creationId xmlns:p14="http://schemas.microsoft.com/office/powerpoint/2010/main" val="258250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F32FAF-4079-4B69-A39F-340F461A0B5B}"/>
              </a:ext>
            </a:extLst>
          </p:cNvPr>
          <p:cNvPicPr>
            <a:picLocks noChangeAspect="1"/>
          </p:cNvPicPr>
          <p:nvPr/>
        </p:nvPicPr>
        <p:blipFill>
          <a:blip r:embed="rId3"/>
          <a:stretch>
            <a:fillRect/>
          </a:stretch>
        </p:blipFill>
        <p:spPr>
          <a:xfrm>
            <a:off x="129398" y="119540"/>
            <a:ext cx="8912102" cy="5767693"/>
          </a:xfrm>
          <a:prstGeom prst="rect">
            <a:avLst/>
          </a:prstGeom>
        </p:spPr>
      </p:pic>
      <p:sp>
        <p:nvSpPr>
          <p:cNvPr id="7" name="Footer Placeholder 2">
            <a:extLst>
              <a:ext uri="{FF2B5EF4-FFF2-40B4-BE49-F238E27FC236}">
                <a16:creationId xmlns:a16="http://schemas.microsoft.com/office/drawing/2014/main" id="{EC700007-97EA-478F-A93F-9BCC86FD7E4C}"/>
              </a:ext>
            </a:extLst>
          </p:cNvPr>
          <p:cNvSpPr>
            <a:spLocks noGrp="1"/>
          </p:cNvSpPr>
          <p:nvPr>
            <p:ph type="ftr" sz="quarter" idx="11"/>
          </p:nvPr>
        </p:nvSpPr>
        <p:spPr/>
        <p:txBody>
          <a:bodyPr/>
          <a:lstStyle/>
          <a:p>
            <a:r>
              <a:rPr lang="en-US" sz="1800" dirty="0"/>
              <a:t>Hilary Weaver-Robb  |  @g33klady  |  github.com/g33klady</a:t>
            </a:r>
          </a:p>
        </p:txBody>
      </p:sp>
      <p:cxnSp>
        <p:nvCxnSpPr>
          <p:cNvPr id="10" name="Straight Arrow Connector 9">
            <a:extLst>
              <a:ext uri="{FF2B5EF4-FFF2-40B4-BE49-F238E27FC236}">
                <a16:creationId xmlns:a16="http://schemas.microsoft.com/office/drawing/2014/main" id="{FA312A17-D0C3-4CB3-97FB-6FF0AAE2E2CB}"/>
              </a:ext>
            </a:extLst>
          </p:cNvPr>
          <p:cNvCxnSpPr>
            <a:cxnSpLocks/>
          </p:cNvCxnSpPr>
          <p:nvPr/>
        </p:nvCxnSpPr>
        <p:spPr>
          <a:xfrm>
            <a:off x="595701" y="2514638"/>
            <a:ext cx="544167" cy="2786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74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C9D05E0-220B-44A0-BFC3-23611C4AEAFE}"/>
              </a:ext>
            </a:extLst>
          </p:cNvPr>
          <p:cNvSpPr>
            <a:spLocks noGrp="1"/>
          </p:cNvSpPr>
          <p:nvPr>
            <p:ph idx="1"/>
          </p:nvPr>
        </p:nvSpPr>
        <p:spPr/>
        <p:txBody>
          <a:bodyPr/>
          <a:lstStyle/>
          <a:p>
            <a:endParaRPr lang="en-US" dirty="0"/>
          </a:p>
        </p:txBody>
      </p:sp>
      <p:sp>
        <p:nvSpPr>
          <p:cNvPr id="7" name="Footer Placeholder 2">
            <a:extLst>
              <a:ext uri="{FF2B5EF4-FFF2-40B4-BE49-F238E27FC236}">
                <a16:creationId xmlns:a16="http://schemas.microsoft.com/office/drawing/2014/main" id="{EC700007-97EA-478F-A93F-9BCC86FD7E4C}"/>
              </a:ext>
            </a:extLst>
          </p:cNvPr>
          <p:cNvSpPr>
            <a:spLocks noGrp="1"/>
          </p:cNvSpPr>
          <p:nvPr>
            <p:ph type="ftr" sz="quarter" idx="11"/>
          </p:nvPr>
        </p:nvSpPr>
        <p:spPr/>
        <p:txBody>
          <a:bodyPr/>
          <a:lstStyle/>
          <a:p>
            <a:r>
              <a:rPr lang="en-US" sz="1800" dirty="0"/>
              <a:t>Hilary Weaver-Robb  |  @g33klady  |  github.com/g33klady</a:t>
            </a:r>
          </a:p>
        </p:txBody>
      </p:sp>
      <p:pic>
        <p:nvPicPr>
          <p:cNvPr id="12" name="Picture 11">
            <a:extLst>
              <a:ext uri="{FF2B5EF4-FFF2-40B4-BE49-F238E27FC236}">
                <a16:creationId xmlns:a16="http://schemas.microsoft.com/office/drawing/2014/main" id="{7688FD13-96E3-4BD3-94B5-E8B60E222FF9}"/>
              </a:ext>
            </a:extLst>
          </p:cNvPr>
          <p:cNvPicPr>
            <a:picLocks noChangeAspect="1"/>
          </p:cNvPicPr>
          <p:nvPr/>
        </p:nvPicPr>
        <p:blipFill>
          <a:blip r:embed="rId3"/>
          <a:stretch>
            <a:fillRect/>
          </a:stretch>
        </p:blipFill>
        <p:spPr>
          <a:xfrm>
            <a:off x="137787" y="84959"/>
            <a:ext cx="8204547" cy="5736645"/>
          </a:xfrm>
          <a:prstGeom prst="rect">
            <a:avLst/>
          </a:prstGeom>
        </p:spPr>
      </p:pic>
    </p:spTree>
    <p:extLst>
      <p:ext uri="{BB962C8B-B14F-4D97-AF65-F5344CB8AC3E}">
        <p14:creationId xmlns:p14="http://schemas.microsoft.com/office/powerpoint/2010/main" val="950386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DB6226-ED7C-4A1F-8A18-19A7717B95AF}"/>
              </a:ext>
            </a:extLst>
          </p:cNvPr>
          <p:cNvPicPr>
            <a:picLocks noChangeAspect="1"/>
          </p:cNvPicPr>
          <p:nvPr/>
        </p:nvPicPr>
        <p:blipFill>
          <a:blip r:embed="rId3"/>
          <a:stretch>
            <a:fillRect/>
          </a:stretch>
        </p:blipFill>
        <p:spPr>
          <a:xfrm>
            <a:off x="501758" y="339911"/>
            <a:ext cx="9607194" cy="3415891"/>
          </a:xfrm>
          <a:prstGeom prst="rect">
            <a:avLst/>
          </a:prstGeom>
        </p:spPr>
      </p:pic>
      <p:pic>
        <p:nvPicPr>
          <p:cNvPr id="13" name="Content Placeholder 12">
            <a:extLst>
              <a:ext uri="{FF2B5EF4-FFF2-40B4-BE49-F238E27FC236}">
                <a16:creationId xmlns:a16="http://schemas.microsoft.com/office/drawing/2014/main" id="{DB1C20C8-627C-48ED-88D1-B1F2957D7767}"/>
              </a:ext>
            </a:extLst>
          </p:cNvPr>
          <p:cNvPicPr>
            <a:picLocks noGrp="1" noChangeAspect="1"/>
          </p:cNvPicPr>
          <p:nvPr>
            <p:ph idx="1"/>
          </p:nvPr>
        </p:nvPicPr>
        <p:blipFill>
          <a:blip r:embed="rId4"/>
          <a:stretch>
            <a:fillRect/>
          </a:stretch>
        </p:blipFill>
        <p:spPr>
          <a:xfrm>
            <a:off x="5585287" y="4138179"/>
            <a:ext cx="6383446" cy="1632408"/>
          </a:xfrm>
          <a:prstGeom prst="rect">
            <a:avLst/>
          </a:prstGeom>
        </p:spPr>
      </p:pic>
      <p:sp>
        <p:nvSpPr>
          <p:cNvPr id="12" name="Footer Placeholder 2">
            <a:extLst>
              <a:ext uri="{FF2B5EF4-FFF2-40B4-BE49-F238E27FC236}">
                <a16:creationId xmlns:a16="http://schemas.microsoft.com/office/drawing/2014/main" id="{CD972256-CDB4-475A-960C-CA32FD41AB9D}"/>
              </a:ext>
            </a:extLst>
          </p:cNvPr>
          <p:cNvSpPr>
            <a:spLocks noGrp="1"/>
          </p:cNvSpPr>
          <p:nvPr>
            <p:ph type="ftr" sz="quarter" idx="11"/>
          </p:nvPr>
        </p:nvSpPr>
        <p:spPr/>
        <p:txBody>
          <a:bodyPr/>
          <a:lstStyle/>
          <a:p>
            <a:r>
              <a:rPr lang="en-US" sz="1800" dirty="0"/>
              <a:t>Hilary Weaver-Robb  |  @g33klady  |  github.com/g33klady</a:t>
            </a:r>
          </a:p>
        </p:txBody>
      </p:sp>
      <p:sp>
        <p:nvSpPr>
          <p:cNvPr id="8" name="Oval 7">
            <a:extLst>
              <a:ext uri="{FF2B5EF4-FFF2-40B4-BE49-F238E27FC236}">
                <a16:creationId xmlns:a16="http://schemas.microsoft.com/office/drawing/2014/main" id="{3D7F63B4-6313-4D83-BE69-DEBB160B3C61}"/>
              </a:ext>
            </a:extLst>
          </p:cNvPr>
          <p:cNvSpPr/>
          <p:nvPr/>
        </p:nvSpPr>
        <p:spPr>
          <a:xfrm>
            <a:off x="5305355" y="1950336"/>
            <a:ext cx="1342664" cy="5179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0CB07C3-3D73-44BD-8D41-F64C90BB5617}"/>
              </a:ext>
            </a:extLst>
          </p:cNvPr>
          <p:cNvSpPr/>
          <p:nvPr/>
        </p:nvSpPr>
        <p:spPr>
          <a:xfrm>
            <a:off x="9351515" y="4013885"/>
            <a:ext cx="1991844" cy="9332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67A07E9-43E2-4D0B-8FB9-713753B3786D}"/>
              </a:ext>
            </a:extLst>
          </p:cNvPr>
          <p:cNvCxnSpPr>
            <a:cxnSpLocks/>
          </p:cNvCxnSpPr>
          <p:nvPr/>
        </p:nvCxnSpPr>
        <p:spPr>
          <a:xfrm flipV="1">
            <a:off x="501758" y="630373"/>
            <a:ext cx="1896251" cy="4741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4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9841-E0BC-4770-991E-0C2D733F6398}"/>
              </a:ext>
            </a:extLst>
          </p:cNvPr>
          <p:cNvSpPr>
            <a:spLocks noGrp="1"/>
          </p:cNvSpPr>
          <p:nvPr>
            <p:ph type="title"/>
          </p:nvPr>
        </p:nvSpPr>
        <p:spPr/>
        <p:txBody>
          <a:bodyPr/>
          <a:lstStyle/>
          <a:p>
            <a:r>
              <a:rPr lang="en-US" dirty="0"/>
              <a:t>PRs</a:t>
            </a:r>
          </a:p>
        </p:txBody>
      </p:sp>
      <p:sp>
        <p:nvSpPr>
          <p:cNvPr id="5" name="Content Placeholder 4">
            <a:extLst>
              <a:ext uri="{FF2B5EF4-FFF2-40B4-BE49-F238E27FC236}">
                <a16:creationId xmlns:a16="http://schemas.microsoft.com/office/drawing/2014/main" id="{53A800E8-76A8-4464-8AE5-6AF18BA388A7}"/>
              </a:ext>
            </a:extLst>
          </p:cNvPr>
          <p:cNvSpPr>
            <a:spLocks noGrp="1"/>
          </p:cNvSpPr>
          <p:nvPr>
            <p:ph idx="1"/>
          </p:nvPr>
        </p:nvSpPr>
        <p:spPr/>
        <p:txBody>
          <a:bodyPr/>
          <a:lstStyle/>
          <a:p>
            <a:endParaRPr lang="en-US"/>
          </a:p>
        </p:txBody>
      </p:sp>
      <p:sp>
        <p:nvSpPr>
          <p:cNvPr id="21" name="Footer Placeholder 2">
            <a:extLst>
              <a:ext uri="{FF2B5EF4-FFF2-40B4-BE49-F238E27FC236}">
                <a16:creationId xmlns:a16="http://schemas.microsoft.com/office/drawing/2014/main" id="{266275C7-784E-44E4-B99A-8D717D7D1154}"/>
              </a:ext>
            </a:extLst>
          </p:cNvPr>
          <p:cNvSpPr>
            <a:spLocks noGrp="1"/>
          </p:cNvSpPr>
          <p:nvPr>
            <p:ph type="ftr" sz="quarter" idx="11"/>
          </p:nvPr>
        </p:nvSpPr>
        <p:spPr/>
        <p:txBody>
          <a:bodyPr/>
          <a:lstStyle/>
          <a:p>
            <a:r>
              <a:rPr lang="en-US" sz="1800" dirty="0"/>
              <a:t>Hilary Weaver-Robb  |  @g33klady  |  github.com/g33klady</a:t>
            </a:r>
          </a:p>
        </p:txBody>
      </p:sp>
      <p:grpSp>
        <p:nvGrpSpPr>
          <p:cNvPr id="40" name="Group 39">
            <a:extLst>
              <a:ext uri="{FF2B5EF4-FFF2-40B4-BE49-F238E27FC236}">
                <a16:creationId xmlns:a16="http://schemas.microsoft.com/office/drawing/2014/main" id="{2CC876E8-A0D2-425B-A04C-72C2A134C615}"/>
              </a:ext>
            </a:extLst>
          </p:cNvPr>
          <p:cNvGrpSpPr/>
          <p:nvPr/>
        </p:nvGrpSpPr>
        <p:grpSpPr>
          <a:xfrm>
            <a:off x="838200" y="2503566"/>
            <a:ext cx="6708494" cy="369332"/>
            <a:chOff x="838200" y="2503566"/>
            <a:chExt cx="10515600" cy="369332"/>
          </a:xfrm>
        </p:grpSpPr>
        <p:cxnSp>
          <p:nvCxnSpPr>
            <p:cNvPr id="11" name="Straight Connector 10">
              <a:extLst>
                <a:ext uri="{FF2B5EF4-FFF2-40B4-BE49-F238E27FC236}">
                  <a16:creationId xmlns:a16="http://schemas.microsoft.com/office/drawing/2014/main" id="{B338AED5-6563-4319-A0CF-9C220FE0E227}"/>
                </a:ext>
              </a:extLst>
            </p:cNvPr>
            <p:cNvCxnSpPr/>
            <p:nvPr/>
          </p:nvCxnSpPr>
          <p:spPr>
            <a:xfrm>
              <a:off x="838200" y="2847372"/>
              <a:ext cx="10515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F35612-9909-430E-9F70-806BF9110909}"/>
                </a:ext>
              </a:extLst>
            </p:cNvPr>
            <p:cNvSpPr txBox="1"/>
            <p:nvPr/>
          </p:nvSpPr>
          <p:spPr>
            <a:xfrm>
              <a:off x="5532699" y="2503566"/>
              <a:ext cx="836832" cy="369332"/>
            </a:xfrm>
            <a:prstGeom prst="rect">
              <a:avLst/>
            </a:prstGeom>
            <a:noFill/>
          </p:spPr>
          <p:txBody>
            <a:bodyPr wrap="none" rtlCol="0">
              <a:spAutoFit/>
            </a:bodyPr>
            <a:lstStyle/>
            <a:p>
              <a:r>
                <a:rPr lang="en-US" dirty="0"/>
                <a:t>master</a:t>
              </a:r>
            </a:p>
          </p:txBody>
        </p:sp>
      </p:grpSp>
      <p:sp>
        <p:nvSpPr>
          <p:cNvPr id="23" name="Oval 22">
            <a:extLst>
              <a:ext uri="{FF2B5EF4-FFF2-40B4-BE49-F238E27FC236}">
                <a16:creationId xmlns:a16="http://schemas.microsoft.com/office/drawing/2014/main" id="{E3002E7B-6BC9-4F1A-B7A4-B34241658D20}"/>
              </a:ext>
            </a:extLst>
          </p:cNvPr>
          <p:cNvSpPr/>
          <p:nvPr/>
        </p:nvSpPr>
        <p:spPr>
          <a:xfrm>
            <a:off x="4886445" y="2738863"/>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Striped Right 51">
            <a:extLst>
              <a:ext uri="{FF2B5EF4-FFF2-40B4-BE49-F238E27FC236}">
                <a16:creationId xmlns:a16="http://schemas.microsoft.com/office/drawing/2014/main" id="{C2AC3A26-3FA0-4743-9B9F-DB1A240BD444}"/>
              </a:ext>
            </a:extLst>
          </p:cNvPr>
          <p:cNvSpPr/>
          <p:nvPr/>
        </p:nvSpPr>
        <p:spPr>
          <a:xfrm>
            <a:off x="7772400" y="2591291"/>
            <a:ext cx="1545220" cy="47311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4245B23-6360-45CF-9291-E91296589A37}"/>
              </a:ext>
            </a:extLst>
          </p:cNvPr>
          <p:cNvSpPr/>
          <p:nvPr/>
        </p:nvSpPr>
        <p:spPr>
          <a:xfrm>
            <a:off x="5549495" y="2738862"/>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E491CC-B476-45D9-BC97-D15900B0C754}"/>
              </a:ext>
            </a:extLst>
          </p:cNvPr>
          <p:cNvSpPr/>
          <p:nvPr/>
        </p:nvSpPr>
        <p:spPr>
          <a:xfrm>
            <a:off x="6199207" y="2738862"/>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53914CE8-9378-4F59-A56B-2FB560C77AD4}"/>
              </a:ext>
            </a:extLst>
          </p:cNvPr>
          <p:cNvPicPr>
            <a:picLocks noChangeAspect="1"/>
          </p:cNvPicPr>
          <p:nvPr/>
        </p:nvPicPr>
        <p:blipFill>
          <a:blip r:embed="rId3">
            <a:duotone>
              <a:schemeClr val="accent1">
                <a:shade val="45000"/>
                <a:satMod val="135000"/>
              </a:schemeClr>
              <a:prstClr val="white"/>
            </a:duotone>
          </a:blip>
          <a:stretch>
            <a:fillRect/>
          </a:stretch>
        </p:blipFill>
        <p:spPr>
          <a:xfrm>
            <a:off x="9532318" y="1846543"/>
            <a:ext cx="1962614" cy="1962614"/>
          </a:xfrm>
          <a:prstGeom prst="rect">
            <a:avLst/>
          </a:prstGeom>
        </p:spPr>
      </p:pic>
      <p:sp>
        <p:nvSpPr>
          <p:cNvPr id="3" name="Arrow: Bent 2">
            <a:extLst>
              <a:ext uri="{FF2B5EF4-FFF2-40B4-BE49-F238E27FC236}">
                <a16:creationId xmlns:a16="http://schemas.microsoft.com/office/drawing/2014/main" id="{996667B6-96DE-4AD7-9319-00E7964F3BBE}"/>
              </a:ext>
            </a:extLst>
          </p:cNvPr>
          <p:cNvSpPr/>
          <p:nvPr/>
        </p:nvSpPr>
        <p:spPr>
          <a:xfrm rot="10800000">
            <a:off x="10062212" y="3965012"/>
            <a:ext cx="902825" cy="68290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AF7AE490-C867-4636-967B-C1C5683F0C1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97435" y="3608361"/>
            <a:ext cx="1506322" cy="1325563"/>
          </a:xfrm>
          <a:prstGeom prst="rect">
            <a:avLst/>
          </a:prstGeom>
        </p:spPr>
      </p:pic>
      <p:sp>
        <p:nvSpPr>
          <p:cNvPr id="7" name="TextBox 6">
            <a:extLst>
              <a:ext uri="{FF2B5EF4-FFF2-40B4-BE49-F238E27FC236}">
                <a16:creationId xmlns:a16="http://schemas.microsoft.com/office/drawing/2014/main" id="{460E0958-2486-4FCA-8199-F9D76EC7366D}"/>
              </a:ext>
            </a:extLst>
          </p:cNvPr>
          <p:cNvSpPr txBox="1"/>
          <p:nvPr/>
        </p:nvSpPr>
        <p:spPr>
          <a:xfrm>
            <a:off x="8948002" y="5191499"/>
            <a:ext cx="3147541" cy="230832"/>
          </a:xfrm>
          <a:prstGeom prst="rect">
            <a:avLst/>
          </a:prstGeom>
          <a:noFill/>
        </p:spPr>
        <p:txBody>
          <a:bodyPr wrap="square" rtlCol="0">
            <a:spAutoFit/>
          </a:bodyPr>
          <a:lstStyle/>
          <a:p>
            <a:r>
              <a:rPr lang="en-US" sz="900" dirty="0">
                <a:solidFill>
                  <a:schemeClr val="tx1">
                    <a:lumMod val="50000"/>
                    <a:lumOff val="50000"/>
                  </a:schemeClr>
                </a:solidFill>
              </a:rPr>
              <a:t>https://www.flickr.com/photos/fastjack/282707058/</a:t>
            </a:r>
          </a:p>
        </p:txBody>
      </p:sp>
      <p:pic>
        <p:nvPicPr>
          <p:cNvPr id="8" name="Picture 7">
            <a:extLst>
              <a:ext uri="{FF2B5EF4-FFF2-40B4-BE49-F238E27FC236}">
                <a16:creationId xmlns:a16="http://schemas.microsoft.com/office/drawing/2014/main" id="{CD457247-30F9-4D9B-AC2E-9348B43DB358}"/>
              </a:ext>
            </a:extLst>
          </p:cNvPr>
          <p:cNvPicPr>
            <a:picLocks noChangeAspect="1"/>
          </p:cNvPicPr>
          <p:nvPr/>
        </p:nvPicPr>
        <p:blipFill>
          <a:blip r:embed="rId6"/>
          <a:stretch>
            <a:fillRect/>
          </a:stretch>
        </p:blipFill>
        <p:spPr>
          <a:xfrm>
            <a:off x="6606260" y="3730579"/>
            <a:ext cx="1192976" cy="1192976"/>
          </a:xfrm>
          <a:prstGeom prst="rect">
            <a:avLst/>
          </a:prstGeom>
        </p:spPr>
      </p:pic>
      <p:pic>
        <p:nvPicPr>
          <p:cNvPr id="30" name="Picture 29">
            <a:extLst>
              <a:ext uri="{FF2B5EF4-FFF2-40B4-BE49-F238E27FC236}">
                <a16:creationId xmlns:a16="http://schemas.microsoft.com/office/drawing/2014/main" id="{D6F98B4C-9658-43E1-9E59-0045D5AF92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589678" y="3674779"/>
            <a:ext cx="1506322" cy="1325563"/>
          </a:xfrm>
          <a:prstGeom prst="rect">
            <a:avLst/>
          </a:prstGeom>
        </p:spPr>
      </p:pic>
      <p:sp>
        <p:nvSpPr>
          <p:cNvPr id="9" name="Arrow: Left 8">
            <a:extLst>
              <a:ext uri="{FF2B5EF4-FFF2-40B4-BE49-F238E27FC236}">
                <a16:creationId xmlns:a16="http://schemas.microsoft.com/office/drawing/2014/main" id="{09ADF01B-77EB-435C-9EE5-51CAE309648D}"/>
              </a:ext>
            </a:extLst>
          </p:cNvPr>
          <p:cNvSpPr/>
          <p:nvPr/>
        </p:nvSpPr>
        <p:spPr>
          <a:xfrm>
            <a:off x="7937802" y="4224528"/>
            <a:ext cx="497712" cy="2260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Left 31">
            <a:extLst>
              <a:ext uri="{FF2B5EF4-FFF2-40B4-BE49-F238E27FC236}">
                <a16:creationId xmlns:a16="http://schemas.microsoft.com/office/drawing/2014/main" id="{3713CAD9-455D-4293-9D08-5C46469770A0}"/>
              </a:ext>
            </a:extLst>
          </p:cNvPr>
          <p:cNvSpPr/>
          <p:nvPr/>
        </p:nvSpPr>
        <p:spPr>
          <a:xfrm>
            <a:off x="5997771" y="4214035"/>
            <a:ext cx="497712" cy="2260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1A8FEF96-63B6-4B68-8C00-A996D384DBC1}"/>
              </a:ext>
            </a:extLst>
          </p:cNvPr>
          <p:cNvSpPr/>
          <p:nvPr/>
        </p:nvSpPr>
        <p:spPr>
          <a:xfrm>
            <a:off x="4100017" y="4203381"/>
            <a:ext cx="497712" cy="2260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D08C761-4202-406F-AC1B-31AA0F1A29CE}"/>
              </a:ext>
            </a:extLst>
          </p:cNvPr>
          <p:cNvPicPr>
            <a:picLocks noChangeAspect="1"/>
          </p:cNvPicPr>
          <p:nvPr/>
        </p:nvPicPr>
        <p:blipFill>
          <a:blip r:embed="rId7">
            <a:duotone>
              <a:schemeClr val="accent1">
                <a:shade val="45000"/>
                <a:satMod val="135000"/>
              </a:schemeClr>
              <a:prstClr val="white"/>
            </a:duotone>
          </a:blip>
          <a:stretch>
            <a:fillRect/>
          </a:stretch>
        </p:blipFill>
        <p:spPr>
          <a:xfrm>
            <a:off x="2570227" y="3606940"/>
            <a:ext cx="1484829" cy="1470821"/>
          </a:xfrm>
          <a:prstGeom prst="rect">
            <a:avLst/>
          </a:prstGeom>
        </p:spPr>
      </p:pic>
    </p:spTree>
    <p:extLst>
      <p:ext uri="{BB962C8B-B14F-4D97-AF65-F5344CB8AC3E}">
        <p14:creationId xmlns:p14="http://schemas.microsoft.com/office/powerpoint/2010/main" val="169116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9"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9841-E0BC-4770-991E-0C2D733F6398}"/>
              </a:ext>
            </a:extLst>
          </p:cNvPr>
          <p:cNvSpPr>
            <a:spLocks noGrp="1"/>
          </p:cNvSpPr>
          <p:nvPr>
            <p:ph type="title"/>
          </p:nvPr>
        </p:nvSpPr>
        <p:spPr/>
        <p:txBody>
          <a:bodyPr/>
          <a:lstStyle/>
          <a:p>
            <a:r>
              <a:rPr lang="en-US" dirty="0"/>
              <a:t>PRs</a:t>
            </a:r>
          </a:p>
        </p:txBody>
      </p:sp>
      <p:sp>
        <p:nvSpPr>
          <p:cNvPr id="3" name="Content Placeholder 2">
            <a:extLst>
              <a:ext uri="{FF2B5EF4-FFF2-40B4-BE49-F238E27FC236}">
                <a16:creationId xmlns:a16="http://schemas.microsoft.com/office/drawing/2014/main" id="{CF7034A1-876C-4A5E-8593-38B5E545A173}"/>
              </a:ext>
            </a:extLst>
          </p:cNvPr>
          <p:cNvSpPr>
            <a:spLocks noGrp="1"/>
          </p:cNvSpPr>
          <p:nvPr>
            <p:ph idx="1"/>
          </p:nvPr>
        </p:nvSpPr>
        <p:spPr/>
        <p:txBody>
          <a:bodyPr/>
          <a:lstStyle/>
          <a:p>
            <a:endParaRPr lang="en-US"/>
          </a:p>
        </p:txBody>
      </p:sp>
      <p:sp>
        <p:nvSpPr>
          <p:cNvPr id="18" name="Footer Placeholder 2">
            <a:extLst>
              <a:ext uri="{FF2B5EF4-FFF2-40B4-BE49-F238E27FC236}">
                <a16:creationId xmlns:a16="http://schemas.microsoft.com/office/drawing/2014/main" id="{1EFFB9C9-C719-4A45-A68B-42DB52A0CFBC}"/>
              </a:ext>
            </a:extLst>
          </p:cNvPr>
          <p:cNvSpPr>
            <a:spLocks noGrp="1"/>
          </p:cNvSpPr>
          <p:nvPr>
            <p:ph type="ftr" sz="quarter" idx="11"/>
          </p:nvPr>
        </p:nvSpPr>
        <p:spPr/>
        <p:txBody>
          <a:bodyPr/>
          <a:lstStyle/>
          <a:p>
            <a:r>
              <a:rPr lang="en-US" sz="1800" dirty="0"/>
              <a:t>Hilary Weaver-Robb  |  @g33klady  |  github.com/g33klady</a:t>
            </a:r>
          </a:p>
        </p:txBody>
      </p:sp>
      <p:grpSp>
        <p:nvGrpSpPr>
          <p:cNvPr id="40" name="Group 39">
            <a:extLst>
              <a:ext uri="{FF2B5EF4-FFF2-40B4-BE49-F238E27FC236}">
                <a16:creationId xmlns:a16="http://schemas.microsoft.com/office/drawing/2014/main" id="{2CC876E8-A0D2-425B-A04C-72C2A134C615}"/>
              </a:ext>
            </a:extLst>
          </p:cNvPr>
          <p:cNvGrpSpPr/>
          <p:nvPr/>
        </p:nvGrpSpPr>
        <p:grpSpPr>
          <a:xfrm>
            <a:off x="838200" y="2503566"/>
            <a:ext cx="5932990" cy="369332"/>
            <a:chOff x="838200" y="2503566"/>
            <a:chExt cx="10515600" cy="369332"/>
          </a:xfrm>
        </p:grpSpPr>
        <p:cxnSp>
          <p:nvCxnSpPr>
            <p:cNvPr id="11" name="Straight Connector 10">
              <a:extLst>
                <a:ext uri="{FF2B5EF4-FFF2-40B4-BE49-F238E27FC236}">
                  <a16:creationId xmlns:a16="http://schemas.microsoft.com/office/drawing/2014/main" id="{B338AED5-6563-4319-A0CF-9C220FE0E227}"/>
                </a:ext>
              </a:extLst>
            </p:cNvPr>
            <p:cNvCxnSpPr/>
            <p:nvPr/>
          </p:nvCxnSpPr>
          <p:spPr>
            <a:xfrm>
              <a:off x="838200" y="2847372"/>
              <a:ext cx="10515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F35612-9909-430E-9F70-806BF9110909}"/>
                </a:ext>
              </a:extLst>
            </p:cNvPr>
            <p:cNvSpPr txBox="1"/>
            <p:nvPr/>
          </p:nvSpPr>
          <p:spPr>
            <a:xfrm>
              <a:off x="5532699" y="2503566"/>
              <a:ext cx="836832" cy="369332"/>
            </a:xfrm>
            <a:prstGeom prst="rect">
              <a:avLst/>
            </a:prstGeom>
            <a:noFill/>
          </p:spPr>
          <p:txBody>
            <a:bodyPr wrap="none" rtlCol="0">
              <a:spAutoFit/>
            </a:bodyPr>
            <a:lstStyle/>
            <a:p>
              <a:r>
                <a:rPr lang="en-US" dirty="0"/>
                <a:t>master</a:t>
              </a:r>
            </a:p>
          </p:txBody>
        </p:sp>
      </p:grpSp>
      <p:sp>
        <p:nvSpPr>
          <p:cNvPr id="23" name="Oval 22">
            <a:extLst>
              <a:ext uri="{FF2B5EF4-FFF2-40B4-BE49-F238E27FC236}">
                <a16:creationId xmlns:a16="http://schemas.microsoft.com/office/drawing/2014/main" id="{E3002E7B-6BC9-4F1A-B7A4-B34241658D20}"/>
              </a:ext>
            </a:extLst>
          </p:cNvPr>
          <p:cNvSpPr/>
          <p:nvPr/>
        </p:nvSpPr>
        <p:spPr>
          <a:xfrm>
            <a:off x="1387998" y="2724405"/>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Striped Right 51">
            <a:extLst>
              <a:ext uri="{FF2B5EF4-FFF2-40B4-BE49-F238E27FC236}">
                <a16:creationId xmlns:a16="http://schemas.microsoft.com/office/drawing/2014/main" id="{C2AC3A26-3FA0-4743-9B9F-DB1A240BD444}"/>
              </a:ext>
            </a:extLst>
          </p:cNvPr>
          <p:cNvSpPr/>
          <p:nvPr/>
        </p:nvSpPr>
        <p:spPr>
          <a:xfrm>
            <a:off x="7192879" y="2596512"/>
            <a:ext cx="1545220" cy="47311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4245B23-6360-45CF-9291-E91296589A37}"/>
              </a:ext>
            </a:extLst>
          </p:cNvPr>
          <p:cNvSpPr/>
          <p:nvPr/>
        </p:nvSpPr>
        <p:spPr>
          <a:xfrm>
            <a:off x="2051048" y="2724404"/>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E491CC-B476-45D9-BC97-D15900B0C754}"/>
              </a:ext>
            </a:extLst>
          </p:cNvPr>
          <p:cNvSpPr/>
          <p:nvPr/>
        </p:nvSpPr>
        <p:spPr>
          <a:xfrm>
            <a:off x="2700760" y="2724404"/>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53914CE8-9378-4F59-A56B-2FB560C77AD4}"/>
              </a:ext>
            </a:extLst>
          </p:cNvPr>
          <p:cNvPicPr>
            <a:picLocks noChangeAspect="1"/>
          </p:cNvPicPr>
          <p:nvPr/>
        </p:nvPicPr>
        <p:blipFill>
          <a:blip r:embed="rId3">
            <a:duotone>
              <a:schemeClr val="accent1">
                <a:shade val="45000"/>
                <a:satMod val="135000"/>
              </a:schemeClr>
              <a:prstClr val="white"/>
            </a:duotone>
          </a:blip>
          <a:stretch>
            <a:fillRect/>
          </a:stretch>
        </p:blipFill>
        <p:spPr>
          <a:xfrm>
            <a:off x="8948002" y="1887785"/>
            <a:ext cx="1962614" cy="1962614"/>
          </a:xfrm>
          <a:prstGeom prst="rect">
            <a:avLst/>
          </a:prstGeom>
        </p:spPr>
      </p:pic>
      <p:cxnSp>
        <p:nvCxnSpPr>
          <p:cNvPr id="38" name="Straight Connector 37">
            <a:extLst>
              <a:ext uri="{FF2B5EF4-FFF2-40B4-BE49-F238E27FC236}">
                <a16:creationId xmlns:a16="http://schemas.microsoft.com/office/drawing/2014/main" id="{68C28244-1D82-4026-BEB0-FF3BCF0EF7B6}"/>
              </a:ext>
            </a:extLst>
          </p:cNvPr>
          <p:cNvCxnSpPr>
            <a:cxnSpLocks/>
          </p:cNvCxnSpPr>
          <p:nvPr/>
        </p:nvCxnSpPr>
        <p:spPr>
          <a:xfrm flipH="1" flipV="1">
            <a:off x="3617877" y="2869092"/>
            <a:ext cx="460049" cy="3807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8365795-C923-41F9-84DA-661244B08106}"/>
              </a:ext>
            </a:extLst>
          </p:cNvPr>
          <p:cNvCxnSpPr>
            <a:cxnSpLocks/>
          </p:cNvCxnSpPr>
          <p:nvPr/>
        </p:nvCxnSpPr>
        <p:spPr>
          <a:xfrm flipH="1">
            <a:off x="4077927" y="3249880"/>
            <a:ext cx="63296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8AD35FB-1489-4139-B7E0-3A186E655BE2}"/>
              </a:ext>
            </a:extLst>
          </p:cNvPr>
          <p:cNvSpPr/>
          <p:nvPr/>
        </p:nvSpPr>
        <p:spPr>
          <a:xfrm>
            <a:off x="4303369" y="3141371"/>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684CD9E-A14A-4902-AA2E-4BF1DC30653F}"/>
              </a:ext>
            </a:extLst>
          </p:cNvPr>
          <p:cNvPicPr>
            <a:picLocks noChangeAspect="1"/>
          </p:cNvPicPr>
          <p:nvPr/>
        </p:nvPicPr>
        <p:blipFill>
          <a:blip r:embed="rId4"/>
          <a:stretch>
            <a:fillRect/>
          </a:stretch>
        </p:blipFill>
        <p:spPr>
          <a:xfrm>
            <a:off x="4702431" y="3059486"/>
            <a:ext cx="534917" cy="534917"/>
          </a:xfrm>
          <a:prstGeom prst="rect">
            <a:avLst/>
          </a:prstGeom>
        </p:spPr>
      </p:pic>
      <p:cxnSp>
        <p:nvCxnSpPr>
          <p:cNvPr id="26" name="Straight Connector 25">
            <a:extLst>
              <a:ext uri="{FF2B5EF4-FFF2-40B4-BE49-F238E27FC236}">
                <a16:creationId xmlns:a16="http://schemas.microsoft.com/office/drawing/2014/main" id="{7B868404-B639-42CF-B69B-6FDD0401122C}"/>
              </a:ext>
            </a:extLst>
          </p:cNvPr>
          <p:cNvCxnSpPr>
            <a:cxnSpLocks/>
          </p:cNvCxnSpPr>
          <p:nvPr/>
        </p:nvCxnSpPr>
        <p:spPr>
          <a:xfrm flipV="1">
            <a:off x="5119201" y="2878043"/>
            <a:ext cx="332845" cy="3131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54F6BD1-3F5D-43AA-8C12-C42CC3A94E97}"/>
              </a:ext>
            </a:extLst>
          </p:cNvPr>
          <p:cNvSpPr/>
          <p:nvPr/>
        </p:nvSpPr>
        <p:spPr>
          <a:xfrm>
            <a:off x="5352233" y="2706472"/>
            <a:ext cx="173620" cy="217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37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4"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357B-A26E-4A1C-BA42-552AB27599DB}"/>
              </a:ext>
            </a:extLst>
          </p:cNvPr>
          <p:cNvSpPr>
            <a:spLocks noGrp="1"/>
          </p:cNvSpPr>
          <p:nvPr>
            <p:ph type="title"/>
          </p:nvPr>
        </p:nvSpPr>
        <p:spPr/>
        <p:txBody>
          <a:bodyPr/>
          <a:lstStyle/>
          <a:p>
            <a:r>
              <a:rPr lang="en-US" dirty="0"/>
              <a:t>Why care about commits and PRs?</a:t>
            </a:r>
          </a:p>
        </p:txBody>
      </p:sp>
      <p:sp>
        <p:nvSpPr>
          <p:cNvPr id="3" name="Content Placeholder 2">
            <a:extLst>
              <a:ext uri="{FF2B5EF4-FFF2-40B4-BE49-F238E27FC236}">
                <a16:creationId xmlns:a16="http://schemas.microsoft.com/office/drawing/2014/main" id="{8F1E4DC6-B404-45AE-ACBD-F9A72AD2D1AE}"/>
              </a:ext>
            </a:extLst>
          </p:cNvPr>
          <p:cNvSpPr>
            <a:spLocks noGrp="1"/>
          </p:cNvSpPr>
          <p:nvPr>
            <p:ph idx="1"/>
          </p:nvPr>
        </p:nvSpPr>
        <p:spPr/>
        <p:txBody>
          <a:bodyPr/>
          <a:lstStyle/>
          <a:p>
            <a:r>
              <a:rPr lang="en-US" dirty="0"/>
              <a:t>Learn about &amp; understand code changes firsthand</a:t>
            </a:r>
          </a:p>
          <a:p>
            <a:r>
              <a:rPr lang="en-US" dirty="0"/>
              <a:t>Get familiar with the codebase</a:t>
            </a:r>
          </a:p>
          <a:p>
            <a:r>
              <a:rPr lang="en-US" dirty="0"/>
              <a:t>Save time</a:t>
            </a:r>
          </a:p>
          <a:p>
            <a:r>
              <a:rPr lang="en-US" dirty="0"/>
              <a:t>Not about trust!</a:t>
            </a:r>
          </a:p>
          <a:p>
            <a:endParaRPr lang="en-US" dirty="0"/>
          </a:p>
        </p:txBody>
      </p:sp>
      <p:sp>
        <p:nvSpPr>
          <p:cNvPr id="5" name="Footer Placeholder 2">
            <a:extLst>
              <a:ext uri="{FF2B5EF4-FFF2-40B4-BE49-F238E27FC236}">
                <a16:creationId xmlns:a16="http://schemas.microsoft.com/office/drawing/2014/main" id="{79E2CEA4-55FB-4C48-AC7D-221D7AEA1020}"/>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73085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357B-A26E-4A1C-BA42-552AB27599DB}"/>
              </a:ext>
            </a:extLst>
          </p:cNvPr>
          <p:cNvSpPr>
            <a:spLocks noGrp="1"/>
          </p:cNvSpPr>
          <p:nvPr>
            <p:ph type="title"/>
          </p:nvPr>
        </p:nvSpPr>
        <p:spPr/>
        <p:txBody>
          <a:bodyPr/>
          <a:lstStyle/>
          <a:p>
            <a:r>
              <a:rPr lang="en-US" dirty="0"/>
              <a:t>How to see commits and PRs?</a:t>
            </a:r>
          </a:p>
        </p:txBody>
      </p:sp>
      <p:sp>
        <p:nvSpPr>
          <p:cNvPr id="3" name="Content Placeholder 2">
            <a:extLst>
              <a:ext uri="{FF2B5EF4-FFF2-40B4-BE49-F238E27FC236}">
                <a16:creationId xmlns:a16="http://schemas.microsoft.com/office/drawing/2014/main" id="{8F1E4DC6-B404-45AE-ACBD-F9A72AD2D1AE}"/>
              </a:ext>
            </a:extLst>
          </p:cNvPr>
          <p:cNvSpPr>
            <a:spLocks noGrp="1"/>
          </p:cNvSpPr>
          <p:nvPr>
            <p:ph idx="1"/>
          </p:nvPr>
        </p:nvSpPr>
        <p:spPr/>
        <p:txBody>
          <a:bodyPr/>
          <a:lstStyle/>
          <a:p>
            <a:r>
              <a:rPr lang="en-US" dirty="0"/>
              <a:t>Get any required permissions</a:t>
            </a:r>
          </a:p>
          <a:p>
            <a:r>
              <a:rPr lang="en-US" dirty="0"/>
              <a:t>Learn the VCS</a:t>
            </a:r>
          </a:p>
          <a:p>
            <a:r>
              <a:rPr lang="en-US" dirty="0"/>
              <a:t>Ask to be included in PR &amp; code reviews</a:t>
            </a:r>
          </a:p>
          <a:p>
            <a:r>
              <a:rPr lang="en-US" dirty="0"/>
              <a:t>Tread carefully (if needed)</a:t>
            </a:r>
          </a:p>
          <a:p>
            <a:endParaRPr lang="en-US" dirty="0"/>
          </a:p>
        </p:txBody>
      </p:sp>
      <p:sp>
        <p:nvSpPr>
          <p:cNvPr id="5" name="Footer Placeholder 2">
            <a:extLst>
              <a:ext uri="{FF2B5EF4-FFF2-40B4-BE49-F238E27FC236}">
                <a16:creationId xmlns:a16="http://schemas.microsoft.com/office/drawing/2014/main" id="{71876C6E-4CAA-4824-91D3-4C95C4AFDA4D}"/>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7886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2F64-A7F0-458C-A496-3A364A6ADE94}"/>
              </a:ext>
            </a:extLst>
          </p:cNvPr>
          <p:cNvSpPr>
            <a:spLocks noGrp="1"/>
          </p:cNvSpPr>
          <p:nvPr>
            <p:ph type="title"/>
          </p:nvPr>
        </p:nvSpPr>
        <p:spPr/>
        <p:txBody>
          <a:bodyPr/>
          <a:lstStyle/>
          <a:p>
            <a:r>
              <a:rPr lang="en-US" dirty="0"/>
              <a:t>Static Analysis &amp; Code Coverage</a:t>
            </a:r>
          </a:p>
        </p:txBody>
      </p:sp>
      <p:sp>
        <p:nvSpPr>
          <p:cNvPr id="6" name="Text Placeholder 5">
            <a:extLst>
              <a:ext uri="{FF2B5EF4-FFF2-40B4-BE49-F238E27FC236}">
                <a16:creationId xmlns:a16="http://schemas.microsoft.com/office/drawing/2014/main" id="{F17E96A3-B841-4355-8707-E3B482E3F85C}"/>
              </a:ext>
            </a:extLst>
          </p:cNvPr>
          <p:cNvSpPr>
            <a:spLocks noGrp="1"/>
          </p:cNvSpPr>
          <p:nvPr>
            <p:ph type="body" idx="1"/>
          </p:nvPr>
        </p:nvSpPr>
        <p:spPr/>
        <p:txBody>
          <a:bodyPr/>
          <a:lstStyle/>
          <a:p>
            <a:endParaRPr lang="en-US"/>
          </a:p>
        </p:txBody>
      </p:sp>
      <p:sp>
        <p:nvSpPr>
          <p:cNvPr id="5" name="Footer Placeholder 2">
            <a:extLst>
              <a:ext uri="{FF2B5EF4-FFF2-40B4-BE49-F238E27FC236}">
                <a16:creationId xmlns:a16="http://schemas.microsoft.com/office/drawing/2014/main" id="{D4720980-BB24-4A58-B29F-862390E5191C}"/>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39986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9CC05-16E0-433A-9EE3-8A0CF49CCFB5}"/>
              </a:ext>
            </a:extLst>
          </p:cNvPr>
          <p:cNvSpPr>
            <a:spLocks noGrp="1"/>
          </p:cNvSpPr>
          <p:nvPr>
            <p:ph idx="1"/>
          </p:nvPr>
        </p:nvSpPr>
        <p:spPr>
          <a:xfrm>
            <a:off x="838200" y="339913"/>
            <a:ext cx="10515600" cy="5630582"/>
          </a:xfrm>
        </p:spPr>
        <p:txBody>
          <a:bodyPr>
            <a:normAutofit/>
          </a:bodyPr>
          <a:lstStyle/>
          <a:p>
            <a:pPr marL="0" indent="0">
              <a:buNone/>
            </a:pPr>
            <a:r>
              <a:rPr lang="en-US" sz="4800" dirty="0">
                <a:solidFill>
                  <a:schemeClr val="accent1"/>
                </a:solidFill>
              </a:rPr>
              <a:t>Static Analysis </a:t>
            </a:r>
            <a:r>
              <a:rPr lang="en-US" sz="4800" dirty="0"/>
              <a:t>is examining the code without executing it; providing understanding of code structure and ensuring the code adheres to industry standards</a:t>
            </a:r>
            <a:endParaRPr lang="en-US" sz="4000" dirty="0"/>
          </a:p>
        </p:txBody>
      </p:sp>
      <p:sp>
        <p:nvSpPr>
          <p:cNvPr id="5" name="Footer Placeholder 2">
            <a:extLst>
              <a:ext uri="{FF2B5EF4-FFF2-40B4-BE49-F238E27FC236}">
                <a16:creationId xmlns:a16="http://schemas.microsoft.com/office/drawing/2014/main" id="{2509B6DD-C21C-4406-8071-3658B6AD5940}"/>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178639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57FB-E6E6-4C5E-933B-48C01A7E9354}"/>
              </a:ext>
            </a:extLst>
          </p:cNvPr>
          <p:cNvSpPr>
            <a:spLocks noGrp="1"/>
          </p:cNvSpPr>
          <p:nvPr>
            <p:ph type="title"/>
          </p:nvPr>
        </p:nvSpPr>
        <p:spPr/>
        <p:txBody>
          <a:bodyPr/>
          <a:lstStyle/>
          <a:p>
            <a:r>
              <a:rPr lang="en-US" dirty="0"/>
              <a:t>Static Analysis</a:t>
            </a:r>
          </a:p>
        </p:txBody>
      </p:sp>
      <p:sp>
        <p:nvSpPr>
          <p:cNvPr id="3" name="Content Placeholder 2">
            <a:extLst>
              <a:ext uri="{FF2B5EF4-FFF2-40B4-BE49-F238E27FC236}">
                <a16:creationId xmlns:a16="http://schemas.microsoft.com/office/drawing/2014/main" id="{0FD9CC05-16E0-433A-9EE3-8A0CF49CCFB5}"/>
              </a:ext>
            </a:extLst>
          </p:cNvPr>
          <p:cNvSpPr>
            <a:spLocks noGrp="1"/>
          </p:cNvSpPr>
          <p:nvPr>
            <p:ph idx="1"/>
          </p:nvPr>
        </p:nvSpPr>
        <p:spPr/>
        <p:txBody>
          <a:bodyPr>
            <a:normAutofit/>
          </a:bodyPr>
          <a:lstStyle/>
          <a:p>
            <a:pPr marL="0" indent="0" algn="ctr">
              <a:buNone/>
            </a:pPr>
            <a:r>
              <a:rPr lang="en-US" sz="4800" dirty="0"/>
              <a:t>“It does </a:t>
            </a:r>
            <a:r>
              <a:rPr lang="en-US" sz="4800" u="sng" dirty="0">
                <a:solidFill>
                  <a:schemeClr val="accent1"/>
                </a:solidFill>
              </a:rPr>
              <a:t>not</a:t>
            </a:r>
            <a:r>
              <a:rPr lang="en-US" sz="4800" dirty="0"/>
              <a:t> prove that your program is correct. It just provides another set of eyes to help spot problems.” </a:t>
            </a:r>
          </a:p>
          <a:p>
            <a:pPr marL="0" indent="0" algn="r">
              <a:buNone/>
            </a:pPr>
            <a:r>
              <a:rPr lang="en-US" sz="4000" i="1" dirty="0">
                <a:solidFill>
                  <a:schemeClr val="accent1"/>
                </a:solidFill>
              </a:rPr>
              <a:t>- </a:t>
            </a:r>
            <a:r>
              <a:rPr lang="en-US" sz="4000" i="1" dirty="0" err="1">
                <a:solidFill>
                  <a:schemeClr val="accent1"/>
                </a:solidFill>
              </a:rPr>
              <a:t>JSLint</a:t>
            </a:r>
            <a:r>
              <a:rPr lang="en-US" sz="4000" i="1" dirty="0">
                <a:solidFill>
                  <a:schemeClr val="accent1"/>
                </a:solidFill>
              </a:rPr>
              <a:t> help file</a:t>
            </a:r>
          </a:p>
        </p:txBody>
      </p:sp>
      <p:sp>
        <p:nvSpPr>
          <p:cNvPr id="5" name="Footer Placeholder 2">
            <a:extLst>
              <a:ext uri="{FF2B5EF4-FFF2-40B4-BE49-F238E27FC236}">
                <a16:creationId xmlns:a16="http://schemas.microsoft.com/office/drawing/2014/main" id="{2509B6DD-C21C-4406-8071-3658B6AD5940}"/>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3509824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AC1735-DAA2-4C10-A073-FB82FA971376}"/>
              </a:ext>
            </a:extLst>
          </p:cNvPr>
          <p:cNvSpPr/>
          <p:nvPr/>
        </p:nvSpPr>
        <p:spPr>
          <a:xfrm>
            <a:off x="0" y="0"/>
            <a:ext cx="12199322" cy="6858000"/>
          </a:xfrm>
          <a:prstGeom prst="rect">
            <a:avLst/>
          </a:prstGeom>
          <a:solidFill>
            <a:srgbClr val="2231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C8988170-217C-43B4-A52C-28CF44757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887" y="1054528"/>
            <a:ext cx="9920748" cy="49603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D122B8-D3FE-4CA9-AD02-9658392B7BF0}"/>
              </a:ext>
            </a:extLst>
          </p:cNvPr>
          <p:cNvSpPr txBox="1"/>
          <p:nvPr/>
        </p:nvSpPr>
        <p:spPr>
          <a:xfrm>
            <a:off x="896694" y="65599"/>
            <a:ext cx="10752571" cy="923330"/>
          </a:xfrm>
          <a:prstGeom prst="rect">
            <a:avLst/>
          </a:prstGeom>
          <a:noFill/>
        </p:spPr>
        <p:txBody>
          <a:bodyPr wrap="square" rtlCol="0">
            <a:spAutoFit/>
          </a:bodyPr>
          <a:lstStyle/>
          <a:p>
            <a:r>
              <a:rPr lang="en-US" sz="5400" b="1" dirty="0">
                <a:solidFill>
                  <a:schemeClr val="bg1"/>
                </a:solidFill>
              </a:rPr>
              <a:t>https://tinyurl.com/testbash-detroit</a:t>
            </a:r>
            <a:endParaRPr lang="en-US" sz="19900" dirty="0">
              <a:solidFill>
                <a:schemeClr val="bg1"/>
              </a:solidFill>
            </a:endParaRPr>
          </a:p>
        </p:txBody>
      </p:sp>
      <p:sp>
        <p:nvSpPr>
          <p:cNvPr id="2" name="TextBox 1">
            <a:extLst>
              <a:ext uri="{FF2B5EF4-FFF2-40B4-BE49-F238E27FC236}">
                <a16:creationId xmlns:a16="http://schemas.microsoft.com/office/drawing/2014/main" id="{2DC18B32-E75B-46D7-90FE-00492F8EC128}"/>
              </a:ext>
            </a:extLst>
          </p:cNvPr>
          <p:cNvSpPr txBox="1"/>
          <p:nvPr/>
        </p:nvSpPr>
        <p:spPr>
          <a:xfrm>
            <a:off x="1576848" y="6014902"/>
            <a:ext cx="9392265" cy="707886"/>
          </a:xfrm>
          <a:prstGeom prst="rect">
            <a:avLst/>
          </a:prstGeom>
          <a:noFill/>
        </p:spPr>
        <p:txBody>
          <a:bodyPr wrap="square" rtlCol="0">
            <a:spAutoFit/>
          </a:bodyPr>
          <a:lstStyle/>
          <a:p>
            <a:r>
              <a:rPr lang="en-US" sz="4000" dirty="0">
                <a:solidFill>
                  <a:schemeClr val="bg1"/>
                </a:solidFill>
              </a:rPr>
              <a:t>Super Early Bird prices end on January 24</a:t>
            </a:r>
            <a:r>
              <a:rPr lang="en-US" sz="4000" baseline="30000" dirty="0">
                <a:solidFill>
                  <a:schemeClr val="bg1"/>
                </a:solidFill>
              </a:rPr>
              <a:t>th</a:t>
            </a:r>
            <a:r>
              <a:rPr lang="en-US" sz="4000" dirty="0">
                <a:solidFill>
                  <a:schemeClr val="bg1"/>
                </a:solidFill>
              </a:rPr>
              <a:t>!</a:t>
            </a:r>
          </a:p>
        </p:txBody>
      </p:sp>
    </p:spTree>
    <p:extLst>
      <p:ext uri="{BB962C8B-B14F-4D97-AF65-F5344CB8AC3E}">
        <p14:creationId xmlns:p14="http://schemas.microsoft.com/office/powerpoint/2010/main" val="2187629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0482EC-7A8D-43FB-AA9E-FF84F6CFC24D}"/>
              </a:ext>
            </a:extLst>
          </p:cNvPr>
          <p:cNvSpPr>
            <a:spLocks noGrp="1"/>
          </p:cNvSpPr>
          <p:nvPr>
            <p:ph type="title"/>
          </p:nvPr>
        </p:nvSpPr>
        <p:spPr/>
        <p:txBody>
          <a:bodyPr/>
          <a:lstStyle/>
          <a:p>
            <a:endParaRPr lang="en-US"/>
          </a:p>
        </p:txBody>
      </p:sp>
      <p:pic>
        <p:nvPicPr>
          <p:cNvPr id="5" name="Screen Recording 4">
            <a:hlinkClick r:id="" action="ppaction://media"/>
            <a:extLst>
              <a:ext uri="{FF2B5EF4-FFF2-40B4-BE49-F238E27FC236}">
                <a16:creationId xmlns:a16="http://schemas.microsoft.com/office/drawing/2014/main" id="{5509FE18-8B95-4901-9261-4B6CC080B88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65308" y="365125"/>
            <a:ext cx="8949251" cy="5403908"/>
          </a:xfrm>
        </p:spPr>
      </p:pic>
      <p:sp>
        <p:nvSpPr>
          <p:cNvPr id="6" name="Footer Placeholder 2">
            <a:extLst>
              <a:ext uri="{FF2B5EF4-FFF2-40B4-BE49-F238E27FC236}">
                <a16:creationId xmlns:a16="http://schemas.microsoft.com/office/drawing/2014/main" id="{3C4F069F-A9B4-4186-A374-867BDC084211}"/>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293973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03FE-F21B-4B7A-825F-B7B5F66C0419}"/>
              </a:ext>
            </a:extLst>
          </p:cNvPr>
          <p:cNvSpPr>
            <a:spLocks noGrp="1"/>
          </p:cNvSpPr>
          <p:nvPr>
            <p:ph type="title"/>
          </p:nvPr>
        </p:nvSpPr>
        <p:spPr/>
        <p:txBody>
          <a:bodyPr/>
          <a:lstStyle/>
          <a:p>
            <a:r>
              <a:rPr lang="en-US" dirty="0"/>
              <a:t>Types of Issues</a:t>
            </a:r>
          </a:p>
        </p:txBody>
      </p:sp>
      <p:sp>
        <p:nvSpPr>
          <p:cNvPr id="3" name="Content Placeholder 2">
            <a:extLst>
              <a:ext uri="{FF2B5EF4-FFF2-40B4-BE49-F238E27FC236}">
                <a16:creationId xmlns:a16="http://schemas.microsoft.com/office/drawing/2014/main" id="{6013F469-C917-4176-9205-DAFA0D7781DD}"/>
              </a:ext>
            </a:extLst>
          </p:cNvPr>
          <p:cNvSpPr>
            <a:spLocks noGrp="1"/>
          </p:cNvSpPr>
          <p:nvPr>
            <p:ph idx="1"/>
          </p:nvPr>
        </p:nvSpPr>
        <p:spPr/>
        <p:txBody>
          <a:bodyPr/>
          <a:lstStyle/>
          <a:p>
            <a:r>
              <a:rPr lang="en-US" dirty="0"/>
              <a:t>Cosmetic</a:t>
            </a:r>
          </a:p>
          <a:p>
            <a:r>
              <a:rPr lang="en-US" dirty="0"/>
              <a:t>Code Smells</a:t>
            </a:r>
          </a:p>
          <a:p>
            <a:r>
              <a:rPr lang="en-US" dirty="0"/>
              <a:t>Bugs</a:t>
            </a:r>
          </a:p>
          <a:p>
            <a:r>
              <a:rPr lang="en-US" dirty="0"/>
              <a:t>Vulnerabilities</a:t>
            </a:r>
          </a:p>
        </p:txBody>
      </p:sp>
      <p:sp>
        <p:nvSpPr>
          <p:cNvPr id="5" name="Footer Placeholder 2">
            <a:extLst>
              <a:ext uri="{FF2B5EF4-FFF2-40B4-BE49-F238E27FC236}">
                <a16:creationId xmlns:a16="http://schemas.microsoft.com/office/drawing/2014/main" id="{7929A6A6-3FF8-437B-9481-0466CF1ECC9E}"/>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208617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04B51-A472-4A6A-A8DB-0F0E43E0BBB9}"/>
              </a:ext>
            </a:extLst>
          </p:cNvPr>
          <p:cNvSpPr>
            <a:spLocks noGrp="1"/>
          </p:cNvSpPr>
          <p:nvPr>
            <p:ph type="title"/>
          </p:nvPr>
        </p:nvSpPr>
        <p:spPr/>
        <p:txBody>
          <a:bodyPr/>
          <a:lstStyle/>
          <a:p>
            <a:r>
              <a:rPr lang="en-US" dirty="0"/>
              <a:t>SonarQube</a:t>
            </a:r>
          </a:p>
        </p:txBody>
      </p:sp>
      <p:pic>
        <p:nvPicPr>
          <p:cNvPr id="3" name="Content Placeholder 2">
            <a:extLst>
              <a:ext uri="{FF2B5EF4-FFF2-40B4-BE49-F238E27FC236}">
                <a16:creationId xmlns:a16="http://schemas.microsoft.com/office/drawing/2014/main" id="{36D747E6-D975-4138-A6F8-5E4E7CE47AA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42072"/>
          <a:stretch/>
        </p:blipFill>
        <p:spPr>
          <a:xfrm>
            <a:off x="643347" y="1293699"/>
            <a:ext cx="8801278" cy="4535704"/>
          </a:xfrm>
        </p:spPr>
      </p:pic>
      <p:sp>
        <p:nvSpPr>
          <p:cNvPr id="11" name="Footer Placeholder 2">
            <a:extLst>
              <a:ext uri="{FF2B5EF4-FFF2-40B4-BE49-F238E27FC236}">
                <a16:creationId xmlns:a16="http://schemas.microsoft.com/office/drawing/2014/main" id="{14543297-275D-4DC2-9EC8-241C699B0767}"/>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333081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36D747E6-D975-4138-A6F8-5E4E7CE47AA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59540" r="-3910" b="82"/>
          <a:stretch/>
        </p:blipFill>
        <p:spPr>
          <a:xfrm>
            <a:off x="166237" y="339912"/>
            <a:ext cx="12049604" cy="4165586"/>
          </a:xfrm>
        </p:spPr>
      </p:pic>
      <p:sp>
        <p:nvSpPr>
          <p:cNvPr id="11" name="Footer Placeholder 2">
            <a:extLst>
              <a:ext uri="{FF2B5EF4-FFF2-40B4-BE49-F238E27FC236}">
                <a16:creationId xmlns:a16="http://schemas.microsoft.com/office/drawing/2014/main" id="{14543297-275D-4DC2-9EC8-241C699B0767}"/>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290964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14543297-275D-4DC2-9EC8-241C699B0767}"/>
              </a:ext>
            </a:extLst>
          </p:cNvPr>
          <p:cNvSpPr>
            <a:spLocks noGrp="1"/>
          </p:cNvSpPr>
          <p:nvPr>
            <p:ph type="ftr" sz="quarter" idx="11"/>
          </p:nvPr>
        </p:nvSpPr>
        <p:spPr/>
        <p:txBody>
          <a:bodyPr/>
          <a:lstStyle/>
          <a:p>
            <a:r>
              <a:rPr lang="en-US" sz="1800" dirty="0"/>
              <a:t>Hilary Weaver-Robb  |  @g33klady  |  github.com/g33klady</a:t>
            </a:r>
          </a:p>
        </p:txBody>
      </p:sp>
      <p:pic>
        <p:nvPicPr>
          <p:cNvPr id="2" name="Picture 1">
            <a:extLst>
              <a:ext uri="{FF2B5EF4-FFF2-40B4-BE49-F238E27FC236}">
                <a16:creationId xmlns:a16="http://schemas.microsoft.com/office/drawing/2014/main" id="{B500C6E8-D648-45AC-9710-E00CD0F8F244}"/>
              </a:ext>
            </a:extLst>
          </p:cNvPr>
          <p:cNvPicPr>
            <a:picLocks noChangeAspect="1"/>
          </p:cNvPicPr>
          <p:nvPr/>
        </p:nvPicPr>
        <p:blipFill>
          <a:blip r:embed="rId3"/>
          <a:stretch>
            <a:fillRect/>
          </a:stretch>
        </p:blipFill>
        <p:spPr>
          <a:xfrm>
            <a:off x="58855" y="250265"/>
            <a:ext cx="12074289" cy="5499181"/>
          </a:xfrm>
          <a:prstGeom prst="rect">
            <a:avLst/>
          </a:prstGeom>
        </p:spPr>
      </p:pic>
    </p:spTree>
    <p:extLst>
      <p:ext uri="{BB962C8B-B14F-4D97-AF65-F5344CB8AC3E}">
        <p14:creationId xmlns:p14="http://schemas.microsoft.com/office/powerpoint/2010/main" val="1905039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2">
            <a:extLst>
              <a:ext uri="{FF2B5EF4-FFF2-40B4-BE49-F238E27FC236}">
                <a16:creationId xmlns:a16="http://schemas.microsoft.com/office/drawing/2014/main" id="{14543297-275D-4DC2-9EC8-241C699B0767}"/>
              </a:ext>
            </a:extLst>
          </p:cNvPr>
          <p:cNvSpPr>
            <a:spLocks noGrp="1"/>
          </p:cNvSpPr>
          <p:nvPr>
            <p:ph type="ftr" sz="quarter" idx="11"/>
          </p:nvPr>
        </p:nvSpPr>
        <p:spPr/>
        <p:txBody>
          <a:bodyPr/>
          <a:lstStyle/>
          <a:p>
            <a:r>
              <a:rPr lang="en-US" sz="1800" dirty="0"/>
              <a:t>Hilary Weaver-Robb  |  @g33klady  |  github.com/g33klady</a:t>
            </a:r>
          </a:p>
        </p:txBody>
      </p:sp>
      <p:pic>
        <p:nvPicPr>
          <p:cNvPr id="3" name="Picture 2">
            <a:extLst>
              <a:ext uri="{FF2B5EF4-FFF2-40B4-BE49-F238E27FC236}">
                <a16:creationId xmlns:a16="http://schemas.microsoft.com/office/drawing/2014/main" id="{84AAB494-735E-4729-A479-6EA8A2E15594}"/>
              </a:ext>
            </a:extLst>
          </p:cNvPr>
          <p:cNvPicPr>
            <a:picLocks noChangeAspect="1"/>
          </p:cNvPicPr>
          <p:nvPr/>
        </p:nvPicPr>
        <p:blipFill>
          <a:blip r:embed="rId3"/>
          <a:stretch>
            <a:fillRect/>
          </a:stretch>
        </p:blipFill>
        <p:spPr>
          <a:xfrm>
            <a:off x="200416" y="150057"/>
            <a:ext cx="10197883" cy="5234013"/>
          </a:xfrm>
          <a:prstGeom prst="rect">
            <a:avLst/>
          </a:prstGeom>
        </p:spPr>
      </p:pic>
      <p:cxnSp>
        <p:nvCxnSpPr>
          <p:cNvPr id="6" name="Straight Arrow Connector 5">
            <a:extLst>
              <a:ext uri="{FF2B5EF4-FFF2-40B4-BE49-F238E27FC236}">
                <a16:creationId xmlns:a16="http://schemas.microsoft.com/office/drawing/2014/main" id="{CC1A9E2B-D8F7-4A9A-B5DA-21E49887D4BC}"/>
              </a:ext>
            </a:extLst>
          </p:cNvPr>
          <p:cNvCxnSpPr>
            <a:cxnSpLocks/>
          </p:cNvCxnSpPr>
          <p:nvPr/>
        </p:nvCxnSpPr>
        <p:spPr>
          <a:xfrm flipH="1">
            <a:off x="4083484" y="2204581"/>
            <a:ext cx="1064713" cy="459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B375A1-A477-4C12-B9CA-981477F6BC94}"/>
              </a:ext>
            </a:extLst>
          </p:cNvPr>
          <p:cNvCxnSpPr>
            <a:cxnSpLocks/>
          </p:cNvCxnSpPr>
          <p:nvPr/>
        </p:nvCxnSpPr>
        <p:spPr>
          <a:xfrm flipH="1">
            <a:off x="4874712" y="1360993"/>
            <a:ext cx="1064713" cy="459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71B3F5-60B2-411E-8A5A-C74CEE69408E}"/>
              </a:ext>
            </a:extLst>
          </p:cNvPr>
          <p:cNvCxnSpPr>
            <a:cxnSpLocks/>
          </p:cNvCxnSpPr>
          <p:nvPr/>
        </p:nvCxnSpPr>
        <p:spPr>
          <a:xfrm flipH="1">
            <a:off x="6417501" y="4569744"/>
            <a:ext cx="1064713" cy="459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48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E8525-4425-429E-83BC-1AF6F562A520}"/>
              </a:ext>
            </a:extLst>
          </p:cNvPr>
          <p:cNvPicPr>
            <a:picLocks noChangeAspect="1"/>
          </p:cNvPicPr>
          <p:nvPr/>
        </p:nvPicPr>
        <p:blipFill>
          <a:blip r:embed="rId3"/>
          <a:stretch>
            <a:fillRect/>
          </a:stretch>
        </p:blipFill>
        <p:spPr>
          <a:xfrm>
            <a:off x="99758" y="89391"/>
            <a:ext cx="10827059" cy="5672582"/>
          </a:xfrm>
          <a:prstGeom prst="rect">
            <a:avLst/>
          </a:prstGeom>
        </p:spPr>
      </p:pic>
      <p:sp>
        <p:nvSpPr>
          <p:cNvPr id="11" name="Footer Placeholder 2">
            <a:extLst>
              <a:ext uri="{FF2B5EF4-FFF2-40B4-BE49-F238E27FC236}">
                <a16:creationId xmlns:a16="http://schemas.microsoft.com/office/drawing/2014/main" id="{14543297-275D-4DC2-9EC8-241C699B0767}"/>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2496202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357B-A26E-4A1C-BA42-552AB27599DB}"/>
              </a:ext>
            </a:extLst>
          </p:cNvPr>
          <p:cNvSpPr>
            <a:spLocks noGrp="1"/>
          </p:cNvSpPr>
          <p:nvPr>
            <p:ph type="title"/>
          </p:nvPr>
        </p:nvSpPr>
        <p:spPr/>
        <p:txBody>
          <a:bodyPr/>
          <a:lstStyle/>
          <a:p>
            <a:r>
              <a:rPr lang="en-US" dirty="0"/>
              <a:t>Why care about static analysis?</a:t>
            </a:r>
          </a:p>
        </p:txBody>
      </p:sp>
      <p:sp>
        <p:nvSpPr>
          <p:cNvPr id="3" name="Content Placeholder 2">
            <a:extLst>
              <a:ext uri="{FF2B5EF4-FFF2-40B4-BE49-F238E27FC236}">
                <a16:creationId xmlns:a16="http://schemas.microsoft.com/office/drawing/2014/main" id="{8F1E4DC6-B404-45AE-ACBD-F9A72AD2D1AE}"/>
              </a:ext>
            </a:extLst>
          </p:cNvPr>
          <p:cNvSpPr>
            <a:spLocks noGrp="1"/>
          </p:cNvSpPr>
          <p:nvPr>
            <p:ph idx="1"/>
          </p:nvPr>
        </p:nvSpPr>
        <p:spPr/>
        <p:txBody>
          <a:bodyPr/>
          <a:lstStyle/>
          <a:p>
            <a:r>
              <a:rPr lang="en-US" dirty="0"/>
              <a:t>Learn about the “health” of the codebase</a:t>
            </a:r>
          </a:p>
          <a:p>
            <a:r>
              <a:rPr lang="en-US" dirty="0"/>
              <a:t>Visibility into bugs we may not see otherwise</a:t>
            </a:r>
          </a:p>
          <a:p>
            <a:r>
              <a:rPr lang="en-US" dirty="0"/>
              <a:t>Learn about security vulnerabilities</a:t>
            </a:r>
          </a:p>
          <a:p>
            <a:endParaRPr lang="en-US" dirty="0"/>
          </a:p>
        </p:txBody>
      </p:sp>
      <p:sp>
        <p:nvSpPr>
          <p:cNvPr id="5" name="Footer Placeholder 2">
            <a:extLst>
              <a:ext uri="{FF2B5EF4-FFF2-40B4-BE49-F238E27FC236}">
                <a16:creationId xmlns:a16="http://schemas.microsoft.com/office/drawing/2014/main" id="{C82B31B2-858E-4348-9260-FA8F6564932D}"/>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73003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EC06-090A-427D-B8D0-629D35347DB3}"/>
              </a:ext>
            </a:extLst>
          </p:cNvPr>
          <p:cNvSpPr>
            <a:spLocks noGrp="1"/>
          </p:cNvSpPr>
          <p:nvPr>
            <p:ph type="title"/>
          </p:nvPr>
        </p:nvSpPr>
        <p:spPr/>
        <p:txBody>
          <a:bodyPr/>
          <a:lstStyle/>
          <a:p>
            <a:r>
              <a:rPr lang="en-US" dirty="0"/>
              <a:t>Code Coverage</a:t>
            </a:r>
          </a:p>
        </p:txBody>
      </p:sp>
      <p:sp>
        <p:nvSpPr>
          <p:cNvPr id="3" name="Content Placeholder 2">
            <a:extLst>
              <a:ext uri="{FF2B5EF4-FFF2-40B4-BE49-F238E27FC236}">
                <a16:creationId xmlns:a16="http://schemas.microsoft.com/office/drawing/2014/main" id="{4DF35E27-8325-47A7-83FB-95958EC9742D}"/>
              </a:ext>
            </a:extLst>
          </p:cNvPr>
          <p:cNvSpPr>
            <a:spLocks noGrp="1"/>
          </p:cNvSpPr>
          <p:nvPr>
            <p:ph idx="1"/>
          </p:nvPr>
        </p:nvSpPr>
        <p:spPr/>
        <p:txBody>
          <a:bodyPr/>
          <a:lstStyle/>
          <a:p>
            <a:pPr marL="0" indent="0" algn="ctr">
              <a:buNone/>
            </a:pPr>
            <a:r>
              <a:rPr lang="en-US" dirty="0"/>
              <a:t>Measure of how much of the code is executed when unit tests are run</a:t>
            </a:r>
          </a:p>
          <a:p>
            <a:pPr marL="0" indent="0" algn="ctr">
              <a:buNone/>
            </a:pPr>
            <a:r>
              <a:rPr lang="en-US" i="1" dirty="0">
                <a:solidFill>
                  <a:schemeClr val="accent1"/>
                </a:solidFill>
              </a:rPr>
              <a:t>Or</a:t>
            </a:r>
          </a:p>
          <a:p>
            <a:pPr marL="0" indent="0" algn="ctr">
              <a:buNone/>
            </a:pPr>
            <a:r>
              <a:rPr lang="en-US" dirty="0"/>
              <a:t>How much of the code is NOT unit tested</a:t>
            </a:r>
          </a:p>
          <a:p>
            <a:pPr marL="0" indent="0" algn="ctr">
              <a:buNone/>
            </a:pPr>
            <a:r>
              <a:rPr lang="en-US" i="1" u="sng" dirty="0">
                <a:solidFill>
                  <a:schemeClr val="accent1"/>
                </a:solidFill>
              </a:rPr>
              <a:t>Not</a:t>
            </a:r>
          </a:p>
          <a:p>
            <a:pPr marL="0" indent="0" algn="ctr">
              <a:buNone/>
            </a:pPr>
            <a:r>
              <a:rPr lang="en-US" dirty="0"/>
              <a:t>How high quality the code is</a:t>
            </a:r>
          </a:p>
        </p:txBody>
      </p:sp>
      <p:sp>
        <p:nvSpPr>
          <p:cNvPr id="5" name="Footer Placeholder 2">
            <a:extLst>
              <a:ext uri="{FF2B5EF4-FFF2-40B4-BE49-F238E27FC236}">
                <a16:creationId xmlns:a16="http://schemas.microsoft.com/office/drawing/2014/main" id="{2F897B63-149E-401E-B0C5-195417B6B850}"/>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234594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A2EDAF-D717-47CE-B125-4C993720424D}"/>
              </a:ext>
            </a:extLst>
          </p:cNvPr>
          <p:cNvPicPr>
            <a:picLocks noChangeAspect="1"/>
          </p:cNvPicPr>
          <p:nvPr/>
        </p:nvPicPr>
        <p:blipFill>
          <a:blip r:embed="rId3"/>
          <a:stretch>
            <a:fillRect/>
          </a:stretch>
        </p:blipFill>
        <p:spPr>
          <a:xfrm>
            <a:off x="774270" y="3020992"/>
            <a:ext cx="8535868" cy="2897321"/>
          </a:xfrm>
          <a:prstGeom prst="rect">
            <a:avLst/>
          </a:prstGeom>
        </p:spPr>
      </p:pic>
      <p:cxnSp>
        <p:nvCxnSpPr>
          <p:cNvPr id="8" name="Straight Arrow Connector 7">
            <a:extLst>
              <a:ext uri="{FF2B5EF4-FFF2-40B4-BE49-F238E27FC236}">
                <a16:creationId xmlns:a16="http://schemas.microsoft.com/office/drawing/2014/main" id="{CCF8E941-1048-4347-AC8D-8C35F577CAF0}"/>
              </a:ext>
            </a:extLst>
          </p:cNvPr>
          <p:cNvCxnSpPr>
            <a:cxnSpLocks/>
          </p:cNvCxnSpPr>
          <p:nvPr/>
        </p:nvCxnSpPr>
        <p:spPr>
          <a:xfrm>
            <a:off x="363224" y="5192401"/>
            <a:ext cx="1067249" cy="71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8927A60-D734-4FB9-919F-A2D530ACC202}"/>
              </a:ext>
            </a:extLst>
          </p:cNvPr>
          <p:cNvPicPr>
            <a:picLocks noChangeAspect="1"/>
          </p:cNvPicPr>
          <p:nvPr/>
        </p:nvPicPr>
        <p:blipFill>
          <a:blip r:embed="rId4"/>
          <a:stretch>
            <a:fillRect/>
          </a:stretch>
        </p:blipFill>
        <p:spPr>
          <a:xfrm>
            <a:off x="646949" y="523093"/>
            <a:ext cx="8535868" cy="2497899"/>
          </a:xfrm>
          <a:prstGeom prst="rect">
            <a:avLst/>
          </a:prstGeom>
        </p:spPr>
      </p:pic>
      <p:sp>
        <p:nvSpPr>
          <p:cNvPr id="6" name="Footer Placeholder 2">
            <a:extLst>
              <a:ext uri="{FF2B5EF4-FFF2-40B4-BE49-F238E27FC236}">
                <a16:creationId xmlns:a16="http://schemas.microsoft.com/office/drawing/2014/main" id="{38FA0E54-B16F-40A6-B474-E77DD4584C69}"/>
              </a:ext>
            </a:extLst>
          </p:cNvPr>
          <p:cNvSpPr>
            <a:spLocks noGrp="1"/>
          </p:cNvSpPr>
          <p:nvPr>
            <p:ph type="ftr" sz="quarter" idx="11"/>
          </p:nvPr>
        </p:nvSpPr>
        <p:spPr/>
        <p:txBody>
          <a:bodyPr/>
          <a:lstStyle/>
          <a:p>
            <a:r>
              <a:rPr lang="en-US" sz="1800" dirty="0"/>
              <a:t>Hilary Weaver-Robb  |  @g33klady  |  github.com/g33klady</a:t>
            </a:r>
          </a:p>
        </p:txBody>
      </p:sp>
      <p:pic>
        <p:nvPicPr>
          <p:cNvPr id="4" name="Picture 3">
            <a:extLst>
              <a:ext uri="{FF2B5EF4-FFF2-40B4-BE49-F238E27FC236}">
                <a16:creationId xmlns:a16="http://schemas.microsoft.com/office/drawing/2014/main" id="{73EBC1C9-7CEF-4F7A-B95C-C92DA6013EE9}"/>
              </a:ext>
            </a:extLst>
          </p:cNvPr>
          <p:cNvPicPr>
            <a:picLocks noChangeAspect="1"/>
          </p:cNvPicPr>
          <p:nvPr/>
        </p:nvPicPr>
        <p:blipFill>
          <a:blip r:embed="rId5"/>
          <a:stretch>
            <a:fillRect/>
          </a:stretch>
        </p:blipFill>
        <p:spPr>
          <a:xfrm>
            <a:off x="569503" y="939687"/>
            <a:ext cx="327346" cy="311758"/>
          </a:xfrm>
          <a:prstGeom prst="rect">
            <a:avLst/>
          </a:prstGeom>
        </p:spPr>
      </p:pic>
      <p:pic>
        <p:nvPicPr>
          <p:cNvPr id="7" name="Picture 6">
            <a:extLst>
              <a:ext uri="{FF2B5EF4-FFF2-40B4-BE49-F238E27FC236}">
                <a16:creationId xmlns:a16="http://schemas.microsoft.com/office/drawing/2014/main" id="{DC93DF09-59E9-4460-AB1A-082522FE304A}"/>
              </a:ext>
            </a:extLst>
          </p:cNvPr>
          <p:cNvPicPr>
            <a:picLocks noChangeAspect="1"/>
          </p:cNvPicPr>
          <p:nvPr/>
        </p:nvPicPr>
        <p:blipFill>
          <a:blip r:embed="rId5"/>
          <a:stretch>
            <a:fillRect/>
          </a:stretch>
        </p:blipFill>
        <p:spPr>
          <a:xfrm>
            <a:off x="569503" y="3458751"/>
            <a:ext cx="327346" cy="311758"/>
          </a:xfrm>
          <a:prstGeom prst="rect">
            <a:avLst/>
          </a:prstGeom>
        </p:spPr>
      </p:pic>
      <p:sp>
        <p:nvSpPr>
          <p:cNvPr id="11" name="TextBox 10">
            <a:extLst>
              <a:ext uri="{FF2B5EF4-FFF2-40B4-BE49-F238E27FC236}">
                <a16:creationId xmlns:a16="http://schemas.microsoft.com/office/drawing/2014/main" id="{45483CFF-D1D2-42F0-98D7-7DA028CFA5B0}"/>
              </a:ext>
            </a:extLst>
          </p:cNvPr>
          <p:cNvSpPr txBox="1"/>
          <p:nvPr/>
        </p:nvSpPr>
        <p:spPr>
          <a:xfrm>
            <a:off x="9638082" y="3321687"/>
            <a:ext cx="1612669" cy="984885"/>
          </a:xfrm>
          <a:prstGeom prst="rect">
            <a:avLst/>
          </a:prstGeom>
          <a:noFill/>
        </p:spPr>
        <p:txBody>
          <a:bodyPr wrap="square" rtlCol="0">
            <a:spAutoFit/>
          </a:bodyPr>
          <a:lstStyle/>
          <a:p>
            <a:r>
              <a:rPr lang="en-US" sz="4000" u="sng" dirty="0">
                <a:solidFill>
                  <a:schemeClr val="accent5"/>
                </a:solidFill>
                <a:latin typeface="Segoe UI" panose="020B0502040204020203" pitchFamily="34" charset="0"/>
                <a:cs typeface="Segoe UI" panose="020B0502040204020203" pitchFamily="34" charset="0"/>
              </a:rPr>
              <a:t>5.05%</a:t>
            </a:r>
          </a:p>
          <a:p>
            <a:r>
              <a:rPr lang="en-US" dirty="0">
                <a:solidFill>
                  <a:schemeClr val="bg2">
                    <a:lumMod val="50000"/>
                  </a:schemeClr>
                </a:solidFill>
              </a:rPr>
              <a:t>Coverage</a:t>
            </a:r>
          </a:p>
        </p:txBody>
      </p:sp>
      <p:sp>
        <p:nvSpPr>
          <p:cNvPr id="12" name="TextBox 11">
            <a:extLst>
              <a:ext uri="{FF2B5EF4-FFF2-40B4-BE49-F238E27FC236}">
                <a16:creationId xmlns:a16="http://schemas.microsoft.com/office/drawing/2014/main" id="{BEC1E698-CC99-407D-B932-B4ED526A7C9A}"/>
              </a:ext>
            </a:extLst>
          </p:cNvPr>
          <p:cNvSpPr txBox="1"/>
          <p:nvPr/>
        </p:nvSpPr>
        <p:spPr>
          <a:xfrm>
            <a:off x="9638083" y="759002"/>
            <a:ext cx="1612669" cy="984885"/>
          </a:xfrm>
          <a:prstGeom prst="rect">
            <a:avLst/>
          </a:prstGeom>
          <a:noFill/>
        </p:spPr>
        <p:txBody>
          <a:bodyPr wrap="square" rtlCol="0">
            <a:spAutoFit/>
          </a:bodyPr>
          <a:lstStyle/>
          <a:p>
            <a:r>
              <a:rPr lang="en-US" sz="4000" u="sng" dirty="0">
                <a:solidFill>
                  <a:schemeClr val="accent5"/>
                </a:solidFill>
                <a:latin typeface="Segoe UI" panose="020B0502040204020203" pitchFamily="34" charset="0"/>
                <a:cs typeface="Segoe UI" panose="020B0502040204020203" pitchFamily="34" charset="0"/>
              </a:rPr>
              <a:t>5.05%</a:t>
            </a:r>
          </a:p>
          <a:p>
            <a:r>
              <a:rPr lang="en-US" dirty="0">
                <a:solidFill>
                  <a:schemeClr val="bg2">
                    <a:lumMod val="50000"/>
                  </a:schemeClr>
                </a:solidFill>
              </a:rPr>
              <a:t>Coverage</a:t>
            </a:r>
          </a:p>
        </p:txBody>
      </p:sp>
    </p:spTree>
    <p:extLst>
      <p:ext uri="{BB962C8B-B14F-4D97-AF65-F5344CB8AC3E}">
        <p14:creationId xmlns:p14="http://schemas.microsoft.com/office/powerpoint/2010/main" val="81338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BA5F-27CD-421F-86E5-8A7653E7E6B4}"/>
              </a:ext>
            </a:extLst>
          </p:cNvPr>
          <p:cNvSpPr>
            <a:spLocks noGrp="1"/>
          </p:cNvSpPr>
          <p:nvPr>
            <p:ph type="title"/>
          </p:nvPr>
        </p:nvSpPr>
        <p:spPr/>
        <p:txBody>
          <a:bodyPr/>
          <a:lstStyle/>
          <a:p>
            <a:r>
              <a:rPr lang="en-US" dirty="0"/>
              <a:t>Story time!</a:t>
            </a:r>
          </a:p>
        </p:txBody>
      </p:sp>
      <p:pic>
        <p:nvPicPr>
          <p:cNvPr id="6" name="Content Placeholder 5">
            <a:extLst>
              <a:ext uri="{FF2B5EF4-FFF2-40B4-BE49-F238E27FC236}">
                <a16:creationId xmlns:a16="http://schemas.microsoft.com/office/drawing/2014/main" id="{19D837E2-7A68-4834-81F2-9E38374412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1763" y="1400176"/>
            <a:ext cx="6023504" cy="4517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Footer Placeholder 2">
            <a:extLst>
              <a:ext uri="{FF2B5EF4-FFF2-40B4-BE49-F238E27FC236}">
                <a16:creationId xmlns:a16="http://schemas.microsoft.com/office/drawing/2014/main" id="{5A31A7F7-076C-4AF6-887C-9956375C31F1}"/>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717719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927A60-D734-4FB9-919F-A2D530ACC202}"/>
              </a:ext>
            </a:extLst>
          </p:cNvPr>
          <p:cNvPicPr>
            <a:picLocks noChangeAspect="1"/>
          </p:cNvPicPr>
          <p:nvPr/>
        </p:nvPicPr>
        <p:blipFill>
          <a:blip r:embed="rId3"/>
          <a:stretch>
            <a:fillRect/>
          </a:stretch>
        </p:blipFill>
        <p:spPr>
          <a:xfrm>
            <a:off x="419874" y="339912"/>
            <a:ext cx="10100558" cy="2955783"/>
          </a:xfrm>
          <a:prstGeom prst="rect">
            <a:avLst/>
          </a:prstGeom>
        </p:spPr>
      </p:pic>
      <p:sp>
        <p:nvSpPr>
          <p:cNvPr id="6" name="Footer Placeholder 2">
            <a:extLst>
              <a:ext uri="{FF2B5EF4-FFF2-40B4-BE49-F238E27FC236}">
                <a16:creationId xmlns:a16="http://schemas.microsoft.com/office/drawing/2014/main" id="{38FA0E54-B16F-40A6-B474-E77DD4584C69}"/>
              </a:ext>
            </a:extLst>
          </p:cNvPr>
          <p:cNvSpPr>
            <a:spLocks noGrp="1"/>
          </p:cNvSpPr>
          <p:nvPr>
            <p:ph type="ftr" sz="quarter" idx="11"/>
          </p:nvPr>
        </p:nvSpPr>
        <p:spPr/>
        <p:txBody>
          <a:bodyPr/>
          <a:lstStyle/>
          <a:p>
            <a:r>
              <a:rPr lang="en-US" sz="1800" dirty="0"/>
              <a:t>Hilary Weaver-Robb  |  @g33klady  |  github.com/g33klady</a:t>
            </a:r>
          </a:p>
        </p:txBody>
      </p:sp>
      <p:pic>
        <p:nvPicPr>
          <p:cNvPr id="7" name="Picture 6">
            <a:extLst>
              <a:ext uri="{FF2B5EF4-FFF2-40B4-BE49-F238E27FC236}">
                <a16:creationId xmlns:a16="http://schemas.microsoft.com/office/drawing/2014/main" id="{923A43DD-3D40-4C9E-AA60-A6BACD624EC6}"/>
              </a:ext>
            </a:extLst>
          </p:cNvPr>
          <p:cNvPicPr>
            <a:picLocks noChangeAspect="1"/>
          </p:cNvPicPr>
          <p:nvPr/>
        </p:nvPicPr>
        <p:blipFill>
          <a:blip r:embed="rId4"/>
          <a:stretch>
            <a:fillRect/>
          </a:stretch>
        </p:blipFill>
        <p:spPr>
          <a:xfrm>
            <a:off x="419874" y="856560"/>
            <a:ext cx="327346" cy="311758"/>
          </a:xfrm>
          <a:prstGeom prst="rect">
            <a:avLst/>
          </a:prstGeom>
        </p:spPr>
      </p:pic>
      <p:sp>
        <p:nvSpPr>
          <p:cNvPr id="4" name="TextBox 3">
            <a:extLst>
              <a:ext uri="{FF2B5EF4-FFF2-40B4-BE49-F238E27FC236}">
                <a16:creationId xmlns:a16="http://schemas.microsoft.com/office/drawing/2014/main" id="{562D79E4-0F4D-4A06-9B48-E9C383CE7827}"/>
              </a:ext>
            </a:extLst>
          </p:cNvPr>
          <p:cNvSpPr txBox="1"/>
          <p:nvPr/>
        </p:nvSpPr>
        <p:spPr>
          <a:xfrm>
            <a:off x="2952119" y="3312218"/>
            <a:ext cx="2518034" cy="1354217"/>
          </a:xfrm>
          <a:prstGeom prst="rect">
            <a:avLst/>
          </a:prstGeom>
          <a:noFill/>
        </p:spPr>
        <p:txBody>
          <a:bodyPr wrap="square" rtlCol="0">
            <a:spAutoFit/>
          </a:bodyPr>
          <a:lstStyle/>
          <a:p>
            <a:r>
              <a:rPr lang="en-US" sz="5400" u="sng" dirty="0">
                <a:solidFill>
                  <a:schemeClr val="accent5"/>
                </a:solidFill>
                <a:latin typeface="Segoe UI" panose="020B0502040204020203" pitchFamily="34" charset="0"/>
                <a:cs typeface="Segoe UI" panose="020B0502040204020203" pitchFamily="34" charset="0"/>
              </a:rPr>
              <a:t>5.05%</a:t>
            </a:r>
          </a:p>
          <a:p>
            <a:r>
              <a:rPr lang="en-US" sz="2800" dirty="0">
                <a:solidFill>
                  <a:schemeClr val="bg2">
                    <a:lumMod val="50000"/>
                  </a:schemeClr>
                </a:solidFill>
              </a:rPr>
              <a:t>Coverage</a:t>
            </a:r>
          </a:p>
        </p:txBody>
      </p:sp>
      <p:sp>
        <p:nvSpPr>
          <p:cNvPr id="12" name="TextBox 11">
            <a:extLst>
              <a:ext uri="{FF2B5EF4-FFF2-40B4-BE49-F238E27FC236}">
                <a16:creationId xmlns:a16="http://schemas.microsoft.com/office/drawing/2014/main" id="{74B20706-CC3A-4F1C-B4A8-DCAF71430AB1}"/>
              </a:ext>
            </a:extLst>
          </p:cNvPr>
          <p:cNvSpPr txBox="1"/>
          <p:nvPr/>
        </p:nvSpPr>
        <p:spPr>
          <a:xfrm>
            <a:off x="6012867" y="3429000"/>
            <a:ext cx="3048000" cy="1200329"/>
          </a:xfrm>
          <a:prstGeom prst="rect">
            <a:avLst/>
          </a:prstGeom>
          <a:noFill/>
        </p:spPr>
        <p:txBody>
          <a:bodyPr wrap="square" rtlCol="0">
            <a:spAutoFit/>
          </a:bodyPr>
          <a:lstStyle/>
          <a:p>
            <a:r>
              <a:rPr lang="en-US" altLang="ja-JP" sz="4400" u="sng" dirty="0">
                <a:solidFill>
                  <a:schemeClr val="accent5"/>
                </a:solidFill>
                <a:latin typeface="Segoe UI" panose="020B0502040204020203" pitchFamily="34" charset="0"/>
                <a:cs typeface="Segoe UI" panose="020B0502040204020203" pitchFamily="34" charset="0"/>
              </a:rPr>
              <a:t>¯\_(</a:t>
            </a:r>
            <a:r>
              <a:rPr lang="ja-JP" altLang="en-US" sz="4400" u="sng" dirty="0">
                <a:solidFill>
                  <a:schemeClr val="accent5"/>
                </a:solidFill>
                <a:latin typeface="Segoe UI" panose="020B0502040204020203" pitchFamily="34" charset="0"/>
                <a:cs typeface="Segoe UI" panose="020B0502040204020203" pitchFamily="34" charset="0"/>
              </a:rPr>
              <a:t>ツ</a:t>
            </a:r>
            <a:r>
              <a:rPr lang="en-US" altLang="ja-JP" sz="4400" u="sng" dirty="0">
                <a:solidFill>
                  <a:schemeClr val="accent5"/>
                </a:solidFill>
                <a:latin typeface="Segoe UI" panose="020B0502040204020203" pitchFamily="34" charset="0"/>
                <a:cs typeface="Segoe UI" panose="020B0502040204020203" pitchFamily="34" charset="0"/>
              </a:rPr>
              <a:t>)_/¯</a:t>
            </a:r>
          </a:p>
          <a:p>
            <a:r>
              <a:rPr lang="en-US" sz="2800" dirty="0">
                <a:solidFill>
                  <a:schemeClr val="bg2">
                    <a:lumMod val="50000"/>
                  </a:schemeClr>
                </a:solidFill>
              </a:rPr>
              <a:t>Quality</a:t>
            </a:r>
          </a:p>
        </p:txBody>
      </p:sp>
    </p:spTree>
    <p:extLst>
      <p:ext uri="{BB962C8B-B14F-4D97-AF65-F5344CB8AC3E}">
        <p14:creationId xmlns:p14="http://schemas.microsoft.com/office/powerpoint/2010/main" val="1472764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artinfowler.com/bliki/images/testCoverage/sketch.png">
            <a:extLst>
              <a:ext uri="{FF2B5EF4-FFF2-40B4-BE49-F238E27FC236}">
                <a16:creationId xmlns:a16="http://schemas.microsoft.com/office/drawing/2014/main" id="{52DDF818-0D70-4792-A513-0B0DB7396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73" y="2913063"/>
            <a:ext cx="7259494" cy="24870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7B5C5-96A2-4320-AD18-051895BCA024}"/>
              </a:ext>
            </a:extLst>
          </p:cNvPr>
          <p:cNvSpPr txBox="1"/>
          <p:nvPr/>
        </p:nvSpPr>
        <p:spPr>
          <a:xfrm>
            <a:off x="232756" y="216131"/>
            <a:ext cx="10693745" cy="2308324"/>
          </a:xfrm>
          <a:prstGeom prst="rect">
            <a:avLst/>
          </a:prstGeom>
          <a:noFill/>
        </p:spPr>
        <p:txBody>
          <a:bodyPr wrap="square" rtlCol="0">
            <a:spAutoFit/>
          </a:bodyPr>
          <a:lstStyle/>
          <a:p>
            <a:r>
              <a:rPr lang="en-US" sz="3600" dirty="0"/>
              <a:t>“Test coverage is a useful tool for finding untested parts of a codebase. </a:t>
            </a:r>
          </a:p>
          <a:p>
            <a:r>
              <a:rPr lang="en-US" sz="3600" dirty="0"/>
              <a:t>Test coverage is of little use as a numeric statement of how good your tests are.”</a:t>
            </a:r>
          </a:p>
        </p:txBody>
      </p:sp>
      <p:sp>
        <p:nvSpPr>
          <p:cNvPr id="5" name="TextBox 4">
            <a:extLst>
              <a:ext uri="{FF2B5EF4-FFF2-40B4-BE49-F238E27FC236}">
                <a16:creationId xmlns:a16="http://schemas.microsoft.com/office/drawing/2014/main" id="{DC8AA3EB-8A7B-4BCD-8B90-880FE2FB7DD6}"/>
              </a:ext>
            </a:extLst>
          </p:cNvPr>
          <p:cNvSpPr txBox="1"/>
          <p:nvPr/>
        </p:nvSpPr>
        <p:spPr>
          <a:xfrm>
            <a:off x="8785957" y="5563293"/>
            <a:ext cx="3147541" cy="230832"/>
          </a:xfrm>
          <a:prstGeom prst="rect">
            <a:avLst/>
          </a:prstGeom>
          <a:noFill/>
        </p:spPr>
        <p:txBody>
          <a:bodyPr wrap="square" rtlCol="0">
            <a:spAutoFit/>
          </a:bodyPr>
          <a:lstStyle/>
          <a:p>
            <a:r>
              <a:rPr lang="en-US" sz="900" dirty="0">
                <a:solidFill>
                  <a:schemeClr val="tx1">
                    <a:lumMod val="50000"/>
                    <a:lumOff val="50000"/>
                  </a:schemeClr>
                </a:solidFill>
              </a:rPr>
              <a:t>https://martinfowler.com/bliki/TestCoverage.html</a:t>
            </a:r>
          </a:p>
        </p:txBody>
      </p:sp>
      <p:sp>
        <p:nvSpPr>
          <p:cNvPr id="6" name="Footer Placeholder 2">
            <a:extLst>
              <a:ext uri="{FF2B5EF4-FFF2-40B4-BE49-F238E27FC236}">
                <a16:creationId xmlns:a16="http://schemas.microsoft.com/office/drawing/2014/main" id="{763D3927-A99B-4158-AB3C-6476EFBF3187}"/>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987545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6B4E-54D8-4AED-A56C-2ADE6E7EE490}"/>
              </a:ext>
            </a:extLst>
          </p:cNvPr>
          <p:cNvSpPr>
            <a:spLocks noGrp="1"/>
          </p:cNvSpPr>
          <p:nvPr>
            <p:ph type="title"/>
          </p:nvPr>
        </p:nvSpPr>
        <p:spPr/>
        <p:txBody>
          <a:bodyPr/>
          <a:lstStyle/>
          <a:p>
            <a:r>
              <a:rPr lang="en-US" dirty="0"/>
              <a:t>Why care if it’s such a gamble?</a:t>
            </a:r>
          </a:p>
        </p:txBody>
      </p:sp>
      <p:sp>
        <p:nvSpPr>
          <p:cNvPr id="3" name="Content Placeholder 2">
            <a:extLst>
              <a:ext uri="{FF2B5EF4-FFF2-40B4-BE49-F238E27FC236}">
                <a16:creationId xmlns:a16="http://schemas.microsoft.com/office/drawing/2014/main" id="{82A535CC-6D8E-4B6A-BFD5-E6DBB605A3EC}"/>
              </a:ext>
            </a:extLst>
          </p:cNvPr>
          <p:cNvSpPr>
            <a:spLocks noGrp="1"/>
          </p:cNvSpPr>
          <p:nvPr>
            <p:ph idx="1"/>
          </p:nvPr>
        </p:nvSpPr>
        <p:spPr/>
        <p:txBody>
          <a:bodyPr/>
          <a:lstStyle/>
          <a:p>
            <a:r>
              <a:rPr lang="en-US" dirty="0"/>
              <a:t>Learn about dev behaviors</a:t>
            </a:r>
          </a:p>
          <a:p>
            <a:r>
              <a:rPr lang="en-US" dirty="0"/>
              <a:t>Learn what’s expected</a:t>
            </a:r>
          </a:p>
          <a:p>
            <a:r>
              <a:rPr lang="en-US" dirty="0"/>
              <a:t>Learn what’s in danger</a:t>
            </a:r>
          </a:p>
          <a:p>
            <a:r>
              <a:rPr lang="en-US" dirty="0"/>
              <a:t>Understand the state of the code when you get it</a:t>
            </a:r>
          </a:p>
        </p:txBody>
      </p:sp>
      <p:sp>
        <p:nvSpPr>
          <p:cNvPr id="5" name="Footer Placeholder 2">
            <a:extLst>
              <a:ext uri="{FF2B5EF4-FFF2-40B4-BE49-F238E27FC236}">
                <a16:creationId xmlns:a16="http://schemas.microsoft.com/office/drawing/2014/main" id="{FAEE0453-C1DD-4404-8AF2-E1E7344188E9}"/>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251413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7A6B94-A06C-4CE0-AAEB-EADBA0469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30" y="239245"/>
            <a:ext cx="11901975" cy="4069708"/>
          </a:xfrm>
          <a:prstGeom prst="rect">
            <a:avLst/>
          </a:prstGeom>
        </p:spPr>
      </p:pic>
      <p:cxnSp>
        <p:nvCxnSpPr>
          <p:cNvPr id="10" name="Straight Arrow Connector 9">
            <a:extLst>
              <a:ext uri="{FF2B5EF4-FFF2-40B4-BE49-F238E27FC236}">
                <a16:creationId xmlns:a16="http://schemas.microsoft.com/office/drawing/2014/main" id="{FDD0132C-9E3E-45FF-A1AE-8426E27EFAC4}"/>
              </a:ext>
            </a:extLst>
          </p:cNvPr>
          <p:cNvCxnSpPr>
            <a:cxnSpLocks/>
          </p:cNvCxnSpPr>
          <p:nvPr/>
        </p:nvCxnSpPr>
        <p:spPr>
          <a:xfrm>
            <a:off x="8805797" y="1791222"/>
            <a:ext cx="1220071" cy="3335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7CCDC68-80F6-4F16-B22A-1711B6828615}"/>
              </a:ext>
            </a:extLst>
          </p:cNvPr>
          <p:cNvCxnSpPr>
            <a:cxnSpLocks/>
          </p:cNvCxnSpPr>
          <p:nvPr/>
        </p:nvCxnSpPr>
        <p:spPr>
          <a:xfrm>
            <a:off x="313151" y="2968668"/>
            <a:ext cx="997434" cy="1343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112ADE7C-19D4-4639-ACC5-419C76A0B8C4}"/>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56906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83B3A3-A625-4315-AE24-68ED341FC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7" y="154737"/>
            <a:ext cx="7710420" cy="5566923"/>
          </a:xfrm>
          <a:prstGeom prst="rect">
            <a:avLst/>
          </a:prstGeom>
        </p:spPr>
      </p:pic>
      <p:sp>
        <p:nvSpPr>
          <p:cNvPr id="7" name="Footer Placeholder 2">
            <a:extLst>
              <a:ext uri="{FF2B5EF4-FFF2-40B4-BE49-F238E27FC236}">
                <a16:creationId xmlns:a16="http://schemas.microsoft.com/office/drawing/2014/main" id="{112ADE7C-19D4-4639-ACC5-419C76A0B8C4}"/>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092952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453D3E-E0F3-4BDC-A50C-6E5147086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01" y="339912"/>
            <a:ext cx="11940511" cy="3089088"/>
          </a:xfrm>
          <a:prstGeom prst="rect">
            <a:avLst/>
          </a:prstGeom>
        </p:spPr>
      </p:pic>
      <p:cxnSp>
        <p:nvCxnSpPr>
          <p:cNvPr id="7" name="Straight Arrow Connector 6">
            <a:extLst>
              <a:ext uri="{FF2B5EF4-FFF2-40B4-BE49-F238E27FC236}">
                <a16:creationId xmlns:a16="http://schemas.microsoft.com/office/drawing/2014/main" id="{CE8A474F-7513-4BE8-A5B8-B5B9B9A09418}"/>
              </a:ext>
            </a:extLst>
          </p:cNvPr>
          <p:cNvCxnSpPr>
            <a:cxnSpLocks/>
          </p:cNvCxnSpPr>
          <p:nvPr/>
        </p:nvCxnSpPr>
        <p:spPr>
          <a:xfrm>
            <a:off x="7707960" y="3090358"/>
            <a:ext cx="1693762" cy="1435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95BC2394-D983-4C90-BD13-87A5F0B08200}"/>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2839586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97ACD-F6AF-4DBA-B4CB-0EB44341E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2" y="214652"/>
            <a:ext cx="11754056" cy="3222886"/>
          </a:xfrm>
          <a:prstGeom prst="rect">
            <a:avLst/>
          </a:prstGeom>
        </p:spPr>
      </p:pic>
      <p:sp>
        <p:nvSpPr>
          <p:cNvPr id="8" name="Footer Placeholder 2">
            <a:extLst>
              <a:ext uri="{FF2B5EF4-FFF2-40B4-BE49-F238E27FC236}">
                <a16:creationId xmlns:a16="http://schemas.microsoft.com/office/drawing/2014/main" id="{95BC2394-D983-4C90-BD13-87A5F0B08200}"/>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047527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83B3A3-A625-4315-AE24-68ED341FCA92}"/>
              </a:ext>
            </a:extLst>
          </p:cNvPr>
          <p:cNvPicPr>
            <a:picLocks noChangeAspect="1"/>
          </p:cNvPicPr>
          <p:nvPr/>
        </p:nvPicPr>
        <p:blipFill rotWithShape="1">
          <a:blip r:embed="rId3">
            <a:extLst>
              <a:ext uri="{28A0092B-C50C-407E-A947-70E740481C1C}">
                <a14:useLocalDpi xmlns:a14="http://schemas.microsoft.com/office/drawing/2010/main" val="0"/>
              </a:ext>
            </a:extLst>
          </a:blip>
          <a:srcRect b="56673"/>
          <a:stretch/>
        </p:blipFill>
        <p:spPr>
          <a:xfrm>
            <a:off x="346844" y="339913"/>
            <a:ext cx="10605678" cy="3317688"/>
          </a:xfrm>
          <a:prstGeom prst="rect">
            <a:avLst/>
          </a:prstGeom>
        </p:spPr>
      </p:pic>
      <p:sp>
        <p:nvSpPr>
          <p:cNvPr id="4" name="TextBox 3">
            <a:extLst>
              <a:ext uri="{FF2B5EF4-FFF2-40B4-BE49-F238E27FC236}">
                <a16:creationId xmlns:a16="http://schemas.microsoft.com/office/drawing/2014/main" id="{CB70A2BB-2CE8-45D9-863C-05F09FBD1CD2}"/>
              </a:ext>
            </a:extLst>
          </p:cNvPr>
          <p:cNvSpPr txBox="1"/>
          <p:nvPr/>
        </p:nvSpPr>
        <p:spPr>
          <a:xfrm>
            <a:off x="1452282" y="4406810"/>
            <a:ext cx="35392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Empty String</a:t>
            </a:r>
          </a:p>
          <a:p>
            <a:pPr marL="285750" indent="-285750">
              <a:buFont typeface="Arial" panose="020B0604020202020204" pitchFamily="34" charset="0"/>
              <a:buChar char="•"/>
            </a:pPr>
            <a:r>
              <a:rPr lang="en-US" dirty="0"/>
              <a:t>Null</a:t>
            </a:r>
          </a:p>
          <a:p>
            <a:pPr marL="285750" indent="-285750">
              <a:buFont typeface="Arial" panose="020B0604020202020204" pitchFamily="34" charset="0"/>
              <a:buChar char="•"/>
            </a:pPr>
            <a:r>
              <a:rPr lang="en-US" dirty="0"/>
              <a:t>&gt; 255 chars</a:t>
            </a:r>
          </a:p>
          <a:p>
            <a:pPr marL="285750" indent="-285750">
              <a:buFont typeface="Arial" panose="020B0604020202020204" pitchFamily="34" charset="0"/>
              <a:buChar char="•"/>
            </a:pPr>
            <a:r>
              <a:rPr lang="en-US" dirty="0"/>
              <a:t>&gt; 1 and &lt; 255</a:t>
            </a:r>
          </a:p>
        </p:txBody>
      </p:sp>
      <p:sp>
        <p:nvSpPr>
          <p:cNvPr id="11" name="TextBox 10">
            <a:extLst>
              <a:ext uri="{FF2B5EF4-FFF2-40B4-BE49-F238E27FC236}">
                <a16:creationId xmlns:a16="http://schemas.microsoft.com/office/drawing/2014/main" id="{57F1AE15-B97B-4C41-8065-83D1275B554D}"/>
              </a:ext>
            </a:extLst>
          </p:cNvPr>
          <p:cNvSpPr txBox="1"/>
          <p:nvPr/>
        </p:nvSpPr>
        <p:spPr>
          <a:xfrm>
            <a:off x="5993802" y="4406809"/>
            <a:ext cx="35392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Numeric</a:t>
            </a:r>
          </a:p>
          <a:p>
            <a:pPr marL="285750" indent="-285750">
              <a:buFont typeface="Arial" panose="020B0604020202020204" pitchFamily="34" charset="0"/>
              <a:buChar char="•"/>
            </a:pPr>
            <a:r>
              <a:rPr lang="en-US" dirty="0"/>
              <a:t>Characters w/ diacritical marks</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“Special” characters</a:t>
            </a:r>
          </a:p>
        </p:txBody>
      </p:sp>
      <p:pic>
        <p:nvPicPr>
          <p:cNvPr id="1026" name="Picture 2" descr="White Heavy Check Mark on Apple iOS 11.3">
            <a:extLst>
              <a:ext uri="{FF2B5EF4-FFF2-40B4-BE49-F238E27FC236}">
                <a16:creationId xmlns:a16="http://schemas.microsoft.com/office/drawing/2014/main" id="{503AE2BA-07BD-4D55-BFE4-A40CB72D9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7081" y="3924958"/>
            <a:ext cx="481851" cy="4818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oss Mark on Apple iOS 11.3">
            <a:extLst>
              <a:ext uri="{FF2B5EF4-FFF2-40B4-BE49-F238E27FC236}">
                <a16:creationId xmlns:a16="http://schemas.microsoft.com/office/drawing/2014/main" id="{A7CC2499-A3FF-4810-A37D-9EE3DB7C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6706" y="3924958"/>
            <a:ext cx="481852" cy="48185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2">
            <a:extLst>
              <a:ext uri="{FF2B5EF4-FFF2-40B4-BE49-F238E27FC236}">
                <a16:creationId xmlns:a16="http://schemas.microsoft.com/office/drawing/2014/main" id="{6F7D4EB9-3E8E-488D-82A7-099308408636}"/>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215735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357B-A26E-4A1C-BA42-552AB27599DB}"/>
              </a:ext>
            </a:extLst>
          </p:cNvPr>
          <p:cNvSpPr>
            <a:spLocks noGrp="1"/>
          </p:cNvSpPr>
          <p:nvPr>
            <p:ph type="title"/>
          </p:nvPr>
        </p:nvSpPr>
        <p:spPr/>
        <p:txBody>
          <a:bodyPr/>
          <a:lstStyle/>
          <a:p>
            <a:r>
              <a:rPr lang="en-US" dirty="0"/>
              <a:t>How to see static analysis and code coverage?</a:t>
            </a:r>
          </a:p>
        </p:txBody>
      </p:sp>
      <p:sp>
        <p:nvSpPr>
          <p:cNvPr id="3" name="Content Placeholder 2">
            <a:extLst>
              <a:ext uri="{FF2B5EF4-FFF2-40B4-BE49-F238E27FC236}">
                <a16:creationId xmlns:a16="http://schemas.microsoft.com/office/drawing/2014/main" id="{8F1E4DC6-B404-45AE-ACBD-F9A72AD2D1AE}"/>
              </a:ext>
            </a:extLst>
          </p:cNvPr>
          <p:cNvSpPr>
            <a:spLocks noGrp="1"/>
          </p:cNvSpPr>
          <p:nvPr>
            <p:ph idx="1"/>
          </p:nvPr>
        </p:nvSpPr>
        <p:spPr/>
        <p:txBody>
          <a:bodyPr/>
          <a:lstStyle/>
          <a:p>
            <a:r>
              <a:rPr lang="en-US" dirty="0"/>
              <a:t>Find out what tools are in use &amp; learn them</a:t>
            </a:r>
          </a:p>
          <a:p>
            <a:r>
              <a:rPr lang="en-US" dirty="0"/>
              <a:t>If no tools, advocate for them!</a:t>
            </a:r>
          </a:p>
          <a:p>
            <a:r>
              <a:rPr lang="en-US" dirty="0"/>
              <a:t>Go rogue!</a:t>
            </a:r>
          </a:p>
          <a:p>
            <a:endParaRPr lang="en-US" dirty="0"/>
          </a:p>
        </p:txBody>
      </p:sp>
      <p:sp>
        <p:nvSpPr>
          <p:cNvPr id="5" name="Footer Placeholder 2">
            <a:extLst>
              <a:ext uri="{FF2B5EF4-FFF2-40B4-BE49-F238E27FC236}">
                <a16:creationId xmlns:a16="http://schemas.microsoft.com/office/drawing/2014/main" id="{84EFB27B-50BC-49FD-ACFA-1954146E7B86}"/>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76383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B889-C244-4EC4-AD20-C234D5D1F1E5}"/>
              </a:ext>
            </a:extLst>
          </p:cNvPr>
          <p:cNvSpPr>
            <a:spLocks noGrp="1"/>
          </p:cNvSpPr>
          <p:nvPr>
            <p:ph type="title"/>
          </p:nvPr>
        </p:nvSpPr>
        <p:spPr/>
        <p:txBody>
          <a:bodyPr/>
          <a:lstStyle/>
          <a:p>
            <a:r>
              <a:rPr lang="en-US" dirty="0"/>
              <a:t>Dev Tools</a:t>
            </a:r>
          </a:p>
        </p:txBody>
      </p:sp>
      <p:sp>
        <p:nvSpPr>
          <p:cNvPr id="6" name="Text Placeholder 5">
            <a:extLst>
              <a:ext uri="{FF2B5EF4-FFF2-40B4-BE49-F238E27FC236}">
                <a16:creationId xmlns:a16="http://schemas.microsoft.com/office/drawing/2014/main" id="{75193B7F-288C-4C00-A11F-430E9E457275}"/>
              </a:ext>
            </a:extLst>
          </p:cNvPr>
          <p:cNvSpPr>
            <a:spLocks noGrp="1"/>
          </p:cNvSpPr>
          <p:nvPr>
            <p:ph type="body" idx="1"/>
          </p:nvPr>
        </p:nvSpPr>
        <p:spPr/>
        <p:txBody>
          <a:bodyPr/>
          <a:lstStyle/>
          <a:p>
            <a:endParaRPr lang="en-US"/>
          </a:p>
        </p:txBody>
      </p:sp>
      <p:sp>
        <p:nvSpPr>
          <p:cNvPr id="5" name="Footer Placeholder 2">
            <a:extLst>
              <a:ext uri="{FF2B5EF4-FFF2-40B4-BE49-F238E27FC236}">
                <a16:creationId xmlns:a16="http://schemas.microsoft.com/office/drawing/2014/main" id="{306E805D-5362-4669-AA4B-F54040EA889E}"/>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294663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BA5F-27CD-421F-86E5-8A7653E7E6B4}"/>
              </a:ext>
            </a:extLst>
          </p:cNvPr>
          <p:cNvSpPr>
            <a:spLocks noGrp="1"/>
          </p:cNvSpPr>
          <p:nvPr>
            <p:ph type="title"/>
          </p:nvPr>
        </p:nvSpPr>
        <p:spPr/>
        <p:txBody>
          <a:bodyPr/>
          <a:lstStyle/>
          <a:p>
            <a:r>
              <a:rPr lang="en-US" dirty="0"/>
              <a:t>Digging in to Digging In</a:t>
            </a:r>
          </a:p>
        </p:txBody>
      </p:sp>
      <p:sp>
        <p:nvSpPr>
          <p:cNvPr id="3" name="Content Placeholder 2">
            <a:extLst>
              <a:ext uri="{FF2B5EF4-FFF2-40B4-BE49-F238E27FC236}">
                <a16:creationId xmlns:a16="http://schemas.microsoft.com/office/drawing/2014/main" id="{28622D95-6178-480F-A145-CBEEC1277A3A}"/>
              </a:ext>
            </a:extLst>
          </p:cNvPr>
          <p:cNvSpPr>
            <a:spLocks noGrp="1"/>
          </p:cNvSpPr>
          <p:nvPr>
            <p:ph idx="1"/>
          </p:nvPr>
        </p:nvSpPr>
        <p:spPr/>
        <p:txBody>
          <a:bodyPr/>
          <a:lstStyle/>
          <a:p>
            <a:r>
              <a:rPr lang="en-US" dirty="0"/>
              <a:t>Commits and PRs</a:t>
            </a:r>
          </a:p>
          <a:p>
            <a:r>
              <a:rPr lang="en-US" dirty="0"/>
              <a:t>Static Analysis &amp; Code Coverage</a:t>
            </a:r>
          </a:p>
          <a:p>
            <a:r>
              <a:rPr lang="en-US"/>
              <a:t>Dev </a:t>
            </a:r>
            <a:r>
              <a:rPr lang="en-US" dirty="0"/>
              <a:t>Tools</a:t>
            </a:r>
          </a:p>
          <a:p>
            <a:r>
              <a:rPr lang="en-US" dirty="0"/>
              <a:t>Other Tools</a:t>
            </a:r>
          </a:p>
        </p:txBody>
      </p:sp>
      <p:sp>
        <p:nvSpPr>
          <p:cNvPr id="5" name="Footer Placeholder 2">
            <a:extLst>
              <a:ext uri="{FF2B5EF4-FFF2-40B4-BE49-F238E27FC236}">
                <a16:creationId xmlns:a16="http://schemas.microsoft.com/office/drawing/2014/main" id="{5A31A7F7-076C-4AF6-887C-9956375C31F1}"/>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4203060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39F37-0C1C-46F2-8BDF-E632249629F1}"/>
              </a:ext>
            </a:extLst>
          </p:cNvPr>
          <p:cNvSpPr>
            <a:spLocks noGrp="1"/>
          </p:cNvSpPr>
          <p:nvPr>
            <p:ph type="title"/>
          </p:nvPr>
        </p:nvSpPr>
        <p:spPr/>
        <p:txBody>
          <a:bodyPr/>
          <a:lstStyle/>
          <a:p>
            <a:r>
              <a:rPr lang="en-US" dirty="0"/>
              <a:t>Dev tools</a:t>
            </a:r>
          </a:p>
        </p:txBody>
      </p:sp>
      <p:sp>
        <p:nvSpPr>
          <p:cNvPr id="3" name="Content Placeholder 2">
            <a:extLst>
              <a:ext uri="{FF2B5EF4-FFF2-40B4-BE49-F238E27FC236}">
                <a16:creationId xmlns:a16="http://schemas.microsoft.com/office/drawing/2014/main" id="{4D85FE17-84D1-4A1F-B070-7D0BFED0399E}"/>
              </a:ext>
            </a:extLst>
          </p:cNvPr>
          <p:cNvSpPr>
            <a:spLocks noGrp="1"/>
          </p:cNvSpPr>
          <p:nvPr>
            <p:ph idx="1"/>
          </p:nvPr>
        </p:nvSpPr>
        <p:spPr/>
        <p:txBody>
          <a:bodyPr>
            <a:normAutofit fontScale="85000" lnSpcReduction="20000"/>
          </a:bodyPr>
          <a:lstStyle/>
          <a:p>
            <a:pPr marL="0" indent="0" algn="ctr">
              <a:buNone/>
            </a:pPr>
            <a:r>
              <a:rPr lang="en-US" dirty="0"/>
              <a:t>Suite of tools in modern browsers to assist with web development and testing</a:t>
            </a:r>
          </a:p>
          <a:p>
            <a:endParaRPr lang="en-US" dirty="0"/>
          </a:p>
          <a:p>
            <a:r>
              <a:rPr lang="en-US" dirty="0"/>
              <a:t>HTML, CSS, JavaScript</a:t>
            </a:r>
          </a:p>
          <a:p>
            <a:r>
              <a:rPr lang="en-US" dirty="0"/>
              <a:t>Network traffic</a:t>
            </a:r>
          </a:p>
          <a:p>
            <a:r>
              <a:rPr lang="en-US" dirty="0"/>
              <a:t>Performance</a:t>
            </a:r>
          </a:p>
          <a:p>
            <a:r>
              <a:rPr lang="en-US" dirty="0"/>
              <a:t>Cookies</a:t>
            </a:r>
          </a:p>
          <a:p>
            <a:r>
              <a:rPr lang="en-US" dirty="0"/>
              <a:t>Cache</a:t>
            </a:r>
          </a:p>
        </p:txBody>
      </p:sp>
      <p:sp>
        <p:nvSpPr>
          <p:cNvPr id="5" name="Footer Placeholder 2">
            <a:extLst>
              <a:ext uri="{FF2B5EF4-FFF2-40B4-BE49-F238E27FC236}">
                <a16:creationId xmlns:a16="http://schemas.microsoft.com/office/drawing/2014/main" id="{D82DA5A9-DAD2-4F44-9141-551F38651C26}"/>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87505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11340-4155-4AA6-B553-617136EA2CA8}"/>
              </a:ext>
            </a:extLst>
          </p:cNvPr>
          <p:cNvPicPr>
            <a:picLocks noChangeAspect="1"/>
          </p:cNvPicPr>
          <p:nvPr/>
        </p:nvPicPr>
        <p:blipFill>
          <a:blip r:embed="rId3"/>
          <a:stretch>
            <a:fillRect/>
          </a:stretch>
        </p:blipFill>
        <p:spPr>
          <a:xfrm>
            <a:off x="137787" y="135479"/>
            <a:ext cx="9196835" cy="5689124"/>
          </a:xfrm>
          <a:prstGeom prst="rect">
            <a:avLst/>
          </a:prstGeom>
        </p:spPr>
      </p:pic>
      <p:sp>
        <p:nvSpPr>
          <p:cNvPr id="9" name="Footer Placeholder 2">
            <a:extLst>
              <a:ext uri="{FF2B5EF4-FFF2-40B4-BE49-F238E27FC236}">
                <a16:creationId xmlns:a16="http://schemas.microsoft.com/office/drawing/2014/main" id="{91938BAE-B533-4AF6-A7F6-E9FC77652C90}"/>
              </a:ext>
            </a:extLst>
          </p:cNvPr>
          <p:cNvSpPr>
            <a:spLocks noGrp="1"/>
          </p:cNvSpPr>
          <p:nvPr>
            <p:ph type="ftr" sz="quarter" idx="11"/>
          </p:nvPr>
        </p:nvSpPr>
        <p:spPr/>
        <p:txBody>
          <a:bodyPr/>
          <a:lstStyle/>
          <a:p>
            <a:r>
              <a:rPr lang="en-US" sz="1800" dirty="0"/>
              <a:t>Hilary Weaver-Robb  |  @g33klady  |  github.com/g33klady</a:t>
            </a:r>
          </a:p>
        </p:txBody>
      </p:sp>
      <p:sp>
        <p:nvSpPr>
          <p:cNvPr id="7" name="Rectangle 6">
            <a:extLst>
              <a:ext uri="{FF2B5EF4-FFF2-40B4-BE49-F238E27FC236}">
                <a16:creationId xmlns:a16="http://schemas.microsoft.com/office/drawing/2014/main" id="{C74FB093-353A-4303-AD0D-4D773ED18364}"/>
              </a:ext>
            </a:extLst>
          </p:cNvPr>
          <p:cNvSpPr/>
          <p:nvPr/>
        </p:nvSpPr>
        <p:spPr>
          <a:xfrm>
            <a:off x="137787" y="4111740"/>
            <a:ext cx="2843408" cy="30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59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B6B48-F110-4C4E-BDC0-EE431CAF5D41}"/>
              </a:ext>
            </a:extLst>
          </p:cNvPr>
          <p:cNvPicPr>
            <a:picLocks noChangeAspect="1"/>
          </p:cNvPicPr>
          <p:nvPr/>
        </p:nvPicPr>
        <p:blipFill rotWithShape="1">
          <a:blip r:embed="rId3"/>
          <a:srcRect b="66292"/>
          <a:stretch/>
        </p:blipFill>
        <p:spPr>
          <a:xfrm>
            <a:off x="305058" y="300281"/>
            <a:ext cx="9399769" cy="4246667"/>
          </a:xfrm>
          <a:prstGeom prst="rect">
            <a:avLst/>
          </a:prstGeom>
        </p:spPr>
      </p:pic>
      <p:cxnSp>
        <p:nvCxnSpPr>
          <p:cNvPr id="6" name="Straight Arrow Connector 5">
            <a:extLst>
              <a:ext uri="{FF2B5EF4-FFF2-40B4-BE49-F238E27FC236}">
                <a16:creationId xmlns:a16="http://schemas.microsoft.com/office/drawing/2014/main" id="{A66D08FD-7CFD-4814-9031-AFE943B3AABB}"/>
              </a:ext>
            </a:extLst>
          </p:cNvPr>
          <p:cNvCxnSpPr>
            <a:cxnSpLocks/>
          </p:cNvCxnSpPr>
          <p:nvPr/>
        </p:nvCxnSpPr>
        <p:spPr>
          <a:xfrm flipH="1">
            <a:off x="4578482" y="1866378"/>
            <a:ext cx="1371381" cy="409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91938BAE-B533-4AF6-A7F6-E9FC77652C90}"/>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595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2B01F0-EDE5-480E-80A7-D5B9C9FEF89C}"/>
              </a:ext>
            </a:extLst>
          </p:cNvPr>
          <p:cNvPicPr>
            <a:picLocks noChangeAspect="1"/>
          </p:cNvPicPr>
          <p:nvPr/>
        </p:nvPicPr>
        <p:blipFill>
          <a:blip r:embed="rId3"/>
          <a:stretch>
            <a:fillRect/>
          </a:stretch>
        </p:blipFill>
        <p:spPr>
          <a:xfrm>
            <a:off x="98687" y="253723"/>
            <a:ext cx="7253997" cy="5457606"/>
          </a:xfrm>
          <a:prstGeom prst="rect">
            <a:avLst/>
          </a:prstGeom>
        </p:spPr>
      </p:pic>
      <p:sp>
        <p:nvSpPr>
          <p:cNvPr id="9" name="Footer Placeholder 2">
            <a:extLst>
              <a:ext uri="{FF2B5EF4-FFF2-40B4-BE49-F238E27FC236}">
                <a16:creationId xmlns:a16="http://schemas.microsoft.com/office/drawing/2014/main" id="{91938BAE-B533-4AF6-A7F6-E9FC77652C90}"/>
              </a:ext>
            </a:extLst>
          </p:cNvPr>
          <p:cNvSpPr>
            <a:spLocks noGrp="1"/>
          </p:cNvSpPr>
          <p:nvPr>
            <p:ph type="ftr" sz="quarter" idx="11"/>
          </p:nvPr>
        </p:nvSpPr>
        <p:spPr/>
        <p:txBody>
          <a:bodyPr/>
          <a:lstStyle/>
          <a:p>
            <a:r>
              <a:rPr lang="en-US" sz="1800" dirty="0"/>
              <a:t>Hilary Weaver-Robb  |  @g33klady  |  github.com/g33klady</a:t>
            </a:r>
          </a:p>
        </p:txBody>
      </p:sp>
      <p:sp>
        <p:nvSpPr>
          <p:cNvPr id="5" name="Rectangle 4">
            <a:extLst>
              <a:ext uri="{FF2B5EF4-FFF2-40B4-BE49-F238E27FC236}">
                <a16:creationId xmlns:a16="http://schemas.microsoft.com/office/drawing/2014/main" id="{237592A9-DAA8-49B4-8B84-9831A5747A54}"/>
              </a:ext>
            </a:extLst>
          </p:cNvPr>
          <p:cNvSpPr/>
          <p:nvPr/>
        </p:nvSpPr>
        <p:spPr>
          <a:xfrm>
            <a:off x="431282" y="3429000"/>
            <a:ext cx="2048872" cy="307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1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8C1C5C8C-CEB5-4E91-A4DD-FA8ACDBAB514}"/>
              </a:ext>
            </a:extLst>
          </p:cNvPr>
          <p:cNvPicPr>
            <a:picLocks noChangeAspect="1"/>
          </p:cNvPicPr>
          <p:nvPr>
            <a:videoFile r:link="rId1"/>
            <p:extLst>
              <p:ext uri="{DAA4B4D4-6D71-4841-9C94-3DE7FCFB9230}">
                <p14:media xmlns:p14="http://schemas.microsoft.com/office/powerpoint/2010/main" r:embed="rId2">
                  <p14:trim end="3089.1"/>
                </p14:media>
              </p:ext>
            </p:extLst>
          </p:nvPr>
        </p:nvPicPr>
        <p:blipFill>
          <a:blip r:embed="rId5"/>
          <a:stretch>
            <a:fillRect/>
          </a:stretch>
        </p:blipFill>
        <p:spPr>
          <a:xfrm>
            <a:off x="319105" y="134515"/>
            <a:ext cx="7782029" cy="5771393"/>
          </a:xfrm>
          <a:prstGeom prst="rect">
            <a:avLst/>
          </a:prstGeom>
        </p:spPr>
      </p:pic>
      <p:sp>
        <p:nvSpPr>
          <p:cNvPr id="5" name="Footer Placeholder 2">
            <a:extLst>
              <a:ext uri="{FF2B5EF4-FFF2-40B4-BE49-F238E27FC236}">
                <a16:creationId xmlns:a16="http://schemas.microsoft.com/office/drawing/2014/main" id="{A107BF07-F0B3-4D91-AAE7-E951F08E8C65}"/>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57253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69921E46-922E-4A43-B207-403A49EAD5AD}"/>
              </a:ext>
            </a:extLst>
          </p:cNvPr>
          <p:cNvPicPr>
            <a:picLocks noChangeAspect="1"/>
          </p:cNvPicPr>
          <p:nvPr>
            <a:videoFile r:link="rId1"/>
            <p:extLst>
              <p:ext uri="{DAA4B4D4-6D71-4841-9C94-3DE7FCFB9230}">
                <p14:media xmlns:p14="http://schemas.microsoft.com/office/powerpoint/2010/main" r:embed="rId2">
                  <p14:trim st="16222" end="5518.4"/>
                </p14:media>
              </p:ext>
            </p:extLst>
          </p:nvPr>
        </p:nvPicPr>
        <p:blipFill>
          <a:blip r:embed="rId5"/>
          <a:stretch>
            <a:fillRect/>
          </a:stretch>
        </p:blipFill>
        <p:spPr>
          <a:xfrm>
            <a:off x="214769" y="166937"/>
            <a:ext cx="7760730" cy="5755597"/>
          </a:xfrm>
          <a:prstGeom prst="rect">
            <a:avLst/>
          </a:prstGeom>
        </p:spPr>
      </p:pic>
      <p:sp>
        <p:nvSpPr>
          <p:cNvPr id="4" name="Footer Placeholder 2">
            <a:extLst>
              <a:ext uri="{FF2B5EF4-FFF2-40B4-BE49-F238E27FC236}">
                <a16:creationId xmlns:a16="http://schemas.microsoft.com/office/drawing/2014/main" id="{AF0BD3A6-A75B-48A1-8759-7E24E4E1F39A}"/>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45197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is there really an error if you don't see it meme">
            <a:extLst>
              <a:ext uri="{FF2B5EF4-FFF2-40B4-BE49-F238E27FC236}">
                <a16:creationId xmlns:a16="http://schemas.microsoft.com/office/drawing/2014/main" id="{24AAC94A-9CED-4D48-87B0-363621543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593" y="558574"/>
            <a:ext cx="8786813" cy="501434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a:extLst>
              <a:ext uri="{FF2B5EF4-FFF2-40B4-BE49-F238E27FC236}">
                <a16:creationId xmlns:a16="http://schemas.microsoft.com/office/drawing/2014/main" id="{E9BC330F-E425-413D-9ACD-1787F4E7CF3D}"/>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3964679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D4D4C2-5821-47EB-A2BA-A242A7288B34}"/>
              </a:ext>
            </a:extLst>
          </p:cNvPr>
          <p:cNvSpPr>
            <a:spLocks noGrp="1"/>
          </p:cNvSpPr>
          <p:nvPr>
            <p:ph type="title"/>
          </p:nvPr>
        </p:nvSpPr>
        <p:spPr/>
        <p:txBody>
          <a:bodyPr/>
          <a:lstStyle/>
          <a:p>
            <a:r>
              <a:rPr lang="en-US" dirty="0"/>
              <a:t>No browser? No problem!</a:t>
            </a:r>
          </a:p>
        </p:txBody>
      </p:sp>
      <p:sp>
        <p:nvSpPr>
          <p:cNvPr id="6" name="Content Placeholder 5">
            <a:extLst>
              <a:ext uri="{FF2B5EF4-FFF2-40B4-BE49-F238E27FC236}">
                <a16:creationId xmlns:a16="http://schemas.microsoft.com/office/drawing/2014/main" id="{FF59D312-E243-4B6C-993C-CCF5571F795E}"/>
              </a:ext>
            </a:extLst>
          </p:cNvPr>
          <p:cNvSpPr>
            <a:spLocks noGrp="1"/>
          </p:cNvSpPr>
          <p:nvPr>
            <p:ph idx="1"/>
          </p:nvPr>
        </p:nvSpPr>
        <p:spPr/>
        <p:txBody>
          <a:bodyPr/>
          <a:lstStyle/>
          <a:p>
            <a:r>
              <a:rPr lang="en-US" dirty="0"/>
              <a:t>Fiddler</a:t>
            </a:r>
          </a:p>
          <a:p>
            <a:r>
              <a:rPr lang="en-US" dirty="0"/>
              <a:t>Charles Proxy</a:t>
            </a:r>
          </a:p>
          <a:p>
            <a:r>
              <a:rPr lang="en-US" dirty="0"/>
              <a:t>Wireshark</a:t>
            </a:r>
          </a:p>
        </p:txBody>
      </p:sp>
      <p:sp>
        <p:nvSpPr>
          <p:cNvPr id="7" name="Footer Placeholder 2">
            <a:extLst>
              <a:ext uri="{FF2B5EF4-FFF2-40B4-BE49-F238E27FC236}">
                <a16:creationId xmlns:a16="http://schemas.microsoft.com/office/drawing/2014/main" id="{DC6421A3-08A8-4327-91F6-6BCF07F77F9E}"/>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213843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838A-433A-492D-8440-305F868C8822}"/>
              </a:ext>
            </a:extLst>
          </p:cNvPr>
          <p:cNvSpPr>
            <a:spLocks noGrp="1"/>
          </p:cNvSpPr>
          <p:nvPr>
            <p:ph type="title"/>
          </p:nvPr>
        </p:nvSpPr>
        <p:spPr/>
        <p:txBody>
          <a:bodyPr/>
          <a:lstStyle/>
          <a:p>
            <a:r>
              <a:rPr lang="en-US" dirty="0"/>
              <a:t>Why use dev tools?</a:t>
            </a:r>
          </a:p>
        </p:txBody>
      </p:sp>
      <p:sp>
        <p:nvSpPr>
          <p:cNvPr id="3" name="Content Placeholder 2">
            <a:extLst>
              <a:ext uri="{FF2B5EF4-FFF2-40B4-BE49-F238E27FC236}">
                <a16:creationId xmlns:a16="http://schemas.microsoft.com/office/drawing/2014/main" id="{C0DD85C8-B291-46AA-92A9-2DE0346DC4E4}"/>
              </a:ext>
            </a:extLst>
          </p:cNvPr>
          <p:cNvSpPr>
            <a:spLocks noGrp="1"/>
          </p:cNvSpPr>
          <p:nvPr>
            <p:ph idx="1"/>
          </p:nvPr>
        </p:nvSpPr>
        <p:spPr/>
        <p:txBody>
          <a:bodyPr/>
          <a:lstStyle/>
          <a:p>
            <a:r>
              <a:rPr lang="en-US" dirty="0"/>
              <a:t>Peek under the surface</a:t>
            </a:r>
          </a:p>
          <a:p>
            <a:r>
              <a:rPr lang="en-US" dirty="0"/>
              <a:t>Wealth of information where you’re already testing!</a:t>
            </a:r>
          </a:p>
          <a:p>
            <a:r>
              <a:rPr lang="en-US" dirty="0"/>
              <a:t>Better understanding of the application</a:t>
            </a:r>
          </a:p>
        </p:txBody>
      </p:sp>
      <p:sp>
        <p:nvSpPr>
          <p:cNvPr id="5" name="Footer Placeholder 2">
            <a:extLst>
              <a:ext uri="{FF2B5EF4-FFF2-40B4-BE49-F238E27FC236}">
                <a16:creationId xmlns:a16="http://schemas.microsoft.com/office/drawing/2014/main" id="{01DE6E5F-DFB8-4ED8-A3BA-215B574D8F56}"/>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411791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7B3C-9EC9-494D-B03D-BA56B01382BA}"/>
              </a:ext>
            </a:extLst>
          </p:cNvPr>
          <p:cNvSpPr>
            <a:spLocks noGrp="1"/>
          </p:cNvSpPr>
          <p:nvPr>
            <p:ph type="title"/>
          </p:nvPr>
        </p:nvSpPr>
        <p:spPr/>
        <p:txBody>
          <a:bodyPr/>
          <a:lstStyle/>
          <a:p>
            <a:r>
              <a:rPr lang="en-US" dirty="0"/>
              <a:t>Other tools</a:t>
            </a:r>
          </a:p>
        </p:txBody>
      </p:sp>
      <p:sp>
        <p:nvSpPr>
          <p:cNvPr id="6" name="Text Placeholder 5">
            <a:extLst>
              <a:ext uri="{FF2B5EF4-FFF2-40B4-BE49-F238E27FC236}">
                <a16:creationId xmlns:a16="http://schemas.microsoft.com/office/drawing/2014/main" id="{D92385DB-5ACE-4C56-B95B-4220943D3B4B}"/>
              </a:ext>
            </a:extLst>
          </p:cNvPr>
          <p:cNvSpPr>
            <a:spLocks noGrp="1"/>
          </p:cNvSpPr>
          <p:nvPr>
            <p:ph type="body" idx="1"/>
          </p:nvPr>
        </p:nvSpPr>
        <p:spPr/>
        <p:txBody>
          <a:bodyPr/>
          <a:lstStyle/>
          <a:p>
            <a:endParaRPr lang="en-US"/>
          </a:p>
        </p:txBody>
      </p:sp>
      <p:sp>
        <p:nvSpPr>
          <p:cNvPr id="5" name="Footer Placeholder 2">
            <a:extLst>
              <a:ext uri="{FF2B5EF4-FFF2-40B4-BE49-F238E27FC236}">
                <a16:creationId xmlns:a16="http://schemas.microsoft.com/office/drawing/2014/main" id="{16D191DE-B8D9-4B8E-9D7C-AD5D2CCE306F}"/>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420836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F26B07-10E7-40B6-8A80-CD6E06B0C4E8}"/>
              </a:ext>
            </a:extLst>
          </p:cNvPr>
          <p:cNvSpPr/>
          <p:nvPr/>
        </p:nvSpPr>
        <p:spPr>
          <a:xfrm>
            <a:off x="422139" y="2551837"/>
            <a:ext cx="11347722" cy="1754326"/>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2"/>
                </a:solidFill>
                <a:effectLst>
                  <a:outerShdw dist="38100" dir="2700000" algn="bl" rotWithShape="0">
                    <a:schemeClr val="accent5"/>
                  </a:outerShdw>
                </a:effectLst>
              </a:rPr>
              <a:t>This is not about learning </a:t>
            </a:r>
            <a:r>
              <a:rPr lang="en-US" sz="5400" b="1" i="1" u="sng" dirty="0">
                <a:ln w="13462">
                  <a:solidFill>
                    <a:schemeClr val="bg1"/>
                  </a:solidFill>
                  <a:prstDash val="solid"/>
                </a:ln>
                <a:solidFill>
                  <a:schemeClr val="tx2"/>
                </a:solidFill>
                <a:effectLst>
                  <a:outerShdw dist="38100" dir="2700000" algn="bl" rotWithShape="0">
                    <a:schemeClr val="accent5"/>
                  </a:outerShdw>
                </a:effectLst>
              </a:rPr>
              <a:t>how</a:t>
            </a:r>
            <a:r>
              <a:rPr lang="en-US" sz="5400" b="1" dirty="0">
                <a:ln w="13462">
                  <a:solidFill>
                    <a:schemeClr val="bg1"/>
                  </a:solidFill>
                  <a:prstDash val="solid"/>
                </a:ln>
                <a:solidFill>
                  <a:schemeClr val="tx2"/>
                </a:solidFill>
                <a:effectLst>
                  <a:outerShdw dist="38100" dir="2700000" algn="bl" rotWithShape="0">
                    <a:schemeClr val="accent5"/>
                  </a:outerShdw>
                </a:effectLst>
              </a:rPr>
              <a:t> to code.</a:t>
            </a:r>
          </a:p>
          <a:p>
            <a:pPr algn="ctr"/>
            <a:r>
              <a:rPr lang="en-US" sz="5400" b="1" dirty="0">
                <a:ln w="13462">
                  <a:solidFill>
                    <a:schemeClr val="bg1"/>
                  </a:solidFill>
                  <a:prstDash val="solid"/>
                </a:ln>
                <a:solidFill>
                  <a:schemeClr val="tx2"/>
                </a:solidFill>
                <a:effectLst>
                  <a:outerShdw dist="38100" dir="2700000" algn="bl" rotWithShape="0">
                    <a:schemeClr val="accent5"/>
                  </a:outerShdw>
                </a:effectLst>
              </a:rPr>
              <a:t> This is learning </a:t>
            </a:r>
            <a:r>
              <a:rPr lang="en-US" sz="5400" b="1" i="1" u="sng" dirty="0">
                <a:ln w="13462">
                  <a:solidFill>
                    <a:schemeClr val="bg1"/>
                  </a:solidFill>
                  <a:prstDash val="solid"/>
                </a:ln>
                <a:solidFill>
                  <a:schemeClr val="tx2"/>
                </a:solidFill>
                <a:effectLst>
                  <a:outerShdw dist="38100" dir="2700000" algn="bl" rotWithShape="0">
                    <a:schemeClr val="accent5"/>
                  </a:outerShdw>
                </a:effectLst>
              </a:rPr>
              <a:t>about</a:t>
            </a:r>
            <a:r>
              <a:rPr lang="en-US" sz="5400" b="1" dirty="0">
                <a:ln w="13462">
                  <a:solidFill>
                    <a:schemeClr val="bg1"/>
                  </a:solidFill>
                  <a:prstDash val="solid"/>
                </a:ln>
                <a:solidFill>
                  <a:schemeClr val="tx2"/>
                </a:solidFill>
                <a:effectLst>
                  <a:outerShdw dist="38100" dir="2700000" algn="bl" rotWithShape="0">
                    <a:schemeClr val="accent5"/>
                  </a:outerShdw>
                </a:effectLst>
              </a:rPr>
              <a:t> the code</a:t>
            </a:r>
          </a:p>
        </p:txBody>
      </p:sp>
      <p:sp>
        <p:nvSpPr>
          <p:cNvPr id="6" name="Footer Placeholder 2">
            <a:extLst>
              <a:ext uri="{FF2B5EF4-FFF2-40B4-BE49-F238E27FC236}">
                <a16:creationId xmlns:a16="http://schemas.microsoft.com/office/drawing/2014/main" id="{63B5F557-BB68-40B7-A3D5-5C867A952D49}"/>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641056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70F8-44FD-4CF8-9EAB-6ACFD1E84146}"/>
              </a:ext>
            </a:extLst>
          </p:cNvPr>
          <p:cNvSpPr>
            <a:spLocks noGrp="1"/>
          </p:cNvSpPr>
          <p:nvPr>
            <p:ph type="title"/>
          </p:nvPr>
        </p:nvSpPr>
        <p:spPr/>
        <p:txBody>
          <a:bodyPr/>
          <a:lstStyle/>
          <a:p>
            <a:r>
              <a:rPr lang="en-US" dirty="0"/>
              <a:t>Other tools to dig in</a:t>
            </a:r>
          </a:p>
        </p:txBody>
      </p:sp>
      <p:sp>
        <p:nvSpPr>
          <p:cNvPr id="3" name="Content Placeholder 2">
            <a:extLst>
              <a:ext uri="{FF2B5EF4-FFF2-40B4-BE49-F238E27FC236}">
                <a16:creationId xmlns:a16="http://schemas.microsoft.com/office/drawing/2014/main" id="{EF43DC99-B398-454B-BC0B-548AF05705FB}"/>
              </a:ext>
            </a:extLst>
          </p:cNvPr>
          <p:cNvSpPr>
            <a:spLocks noGrp="1"/>
          </p:cNvSpPr>
          <p:nvPr>
            <p:ph idx="1"/>
          </p:nvPr>
        </p:nvSpPr>
        <p:spPr/>
        <p:txBody>
          <a:bodyPr/>
          <a:lstStyle/>
          <a:p>
            <a:r>
              <a:rPr lang="en-US" dirty="0"/>
              <a:t>Logs</a:t>
            </a:r>
          </a:p>
          <a:p>
            <a:r>
              <a:rPr lang="en-US" dirty="0"/>
              <a:t>Monitoring tools</a:t>
            </a:r>
          </a:p>
          <a:p>
            <a:r>
              <a:rPr lang="en-US" dirty="0"/>
              <a:t>Support tickets</a:t>
            </a:r>
          </a:p>
          <a:p>
            <a:r>
              <a:rPr lang="en-US" dirty="0"/>
              <a:t>Other people!</a:t>
            </a:r>
          </a:p>
        </p:txBody>
      </p:sp>
      <p:sp>
        <p:nvSpPr>
          <p:cNvPr id="5" name="Footer Placeholder 2">
            <a:extLst>
              <a:ext uri="{FF2B5EF4-FFF2-40B4-BE49-F238E27FC236}">
                <a16:creationId xmlns:a16="http://schemas.microsoft.com/office/drawing/2014/main" id="{72D00C0F-DCD9-4C9A-B48A-1E80D09E40CD}"/>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160862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3F99-C9C7-4817-A66F-0C670A7EA708}"/>
              </a:ext>
            </a:extLst>
          </p:cNvPr>
          <p:cNvSpPr>
            <a:spLocks noGrp="1"/>
          </p:cNvSpPr>
          <p:nvPr>
            <p:ph type="title"/>
          </p:nvPr>
        </p:nvSpPr>
        <p:spPr/>
        <p:txBody>
          <a:bodyPr/>
          <a:lstStyle/>
          <a:p>
            <a:r>
              <a:rPr lang="en-US" dirty="0"/>
              <a:t>So dig in!</a:t>
            </a:r>
          </a:p>
        </p:txBody>
      </p:sp>
      <p:sp>
        <p:nvSpPr>
          <p:cNvPr id="6" name="Text Placeholder 5">
            <a:extLst>
              <a:ext uri="{FF2B5EF4-FFF2-40B4-BE49-F238E27FC236}">
                <a16:creationId xmlns:a16="http://schemas.microsoft.com/office/drawing/2014/main" id="{A95736EB-E1CB-4DAE-AB0E-94AD582B21CA}"/>
              </a:ext>
            </a:extLst>
          </p:cNvPr>
          <p:cNvSpPr>
            <a:spLocks noGrp="1"/>
          </p:cNvSpPr>
          <p:nvPr>
            <p:ph type="body" idx="1"/>
          </p:nvPr>
        </p:nvSpPr>
        <p:spPr/>
        <p:txBody>
          <a:bodyPr/>
          <a:lstStyle/>
          <a:p>
            <a:endParaRPr lang="en-US"/>
          </a:p>
        </p:txBody>
      </p:sp>
      <p:sp>
        <p:nvSpPr>
          <p:cNvPr id="5" name="Footer Placeholder 2">
            <a:extLst>
              <a:ext uri="{FF2B5EF4-FFF2-40B4-BE49-F238E27FC236}">
                <a16:creationId xmlns:a16="http://schemas.microsoft.com/office/drawing/2014/main" id="{98B9D614-8921-4A8A-A3A4-9282792E7B82}"/>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869388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76B3-8E03-4965-BAD6-4E7C7CEB0C57}"/>
              </a:ext>
            </a:extLst>
          </p:cNvPr>
          <p:cNvSpPr>
            <a:spLocks noGrp="1"/>
          </p:cNvSpPr>
          <p:nvPr>
            <p:ph type="title"/>
          </p:nvPr>
        </p:nvSpPr>
        <p:spPr/>
        <p:txBody>
          <a:bodyPr/>
          <a:lstStyle/>
          <a:p>
            <a:r>
              <a:rPr lang="en-US" dirty="0"/>
              <a:t>Dig it!</a:t>
            </a:r>
          </a:p>
        </p:txBody>
      </p:sp>
      <p:sp>
        <p:nvSpPr>
          <p:cNvPr id="3" name="Content Placeholder 2">
            <a:extLst>
              <a:ext uri="{FF2B5EF4-FFF2-40B4-BE49-F238E27FC236}">
                <a16:creationId xmlns:a16="http://schemas.microsoft.com/office/drawing/2014/main" id="{89BF2A0C-A17F-482C-9035-FAA6D4F07B67}"/>
              </a:ext>
            </a:extLst>
          </p:cNvPr>
          <p:cNvSpPr>
            <a:spLocks noGrp="1"/>
          </p:cNvSpPr>
          <p:nvPr>
            <p:ph idx="1"/>
          </p:nvPr>
        </p:nvSpPr>
        <p:spPr/>
        <p:txBody>
          <a:bodyPr/>
          <a:lstStyle/>
          <a:p>
            <a:r>
              <a:rPr lang="en-US" dirty="0"/>
              <a:t>Learn more about the code</a:t>
            </a:r>
          </a:p>
          <a:p>
            <a:r>
              <a:rPr lang="en-US" dirty="0"/>
              <a:t>Spot issues earlier in the dev cycle</a:t>
            </a:r>
          </a:p>
          <a:p>
            <a:r>
              <a:rPr lang="en-US" dirty="0"/>
              <a:t>Pinpoint vulnerable areas</a:t>
            </a:r>
          </a:p>
          <a:p>
            <a:r>
              <a:rPr lang="en-US" dirty="0"/>
              <a:t>Collect &amp; use a </a:t>
            </a:r>
            <a:r>
              <a:rPr lang="en-US" u="sng" dirty="0"/>
              <a:t>ton</a:t>
            </a:r>
            <a:r>
              <a:rPr lang="en-US" dirty="0"/>
              <a:t> of information</a:t>
            </a:r>
          </a:p>
          <a:p>
            <a:endParaRPr lang="en-US" dirty="0"/>
          </a:p>
          <a:p>
            <a:pPr lvl="1"/>
            <a:endParaRPr lang="en-US" dirty="0"/>
          </a:p>
        </p:txBody>
      </p:sp>
      <p:sp>
        <p:nvSpPr>
          <p:cNvPr id="6" name="Footer Placeholder 2">
            <a:extLst>
              <a:ext uri="{FF2B5EF4-FFF2-40B4-BE49-F238E27FC236}">
                <a16:creationId xmlns:a16="http://schemas.microsoft.com/office/drawing/2014/main" id="{EE9F5E38-2935-40A7-8446-8050FD70B6A6}"/>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370776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F32E17C-F3C1-4B1F-81A3-1AE7D9C5AEA1}"/>
              </a:ext>
            </a:extLst>
          </p:cNvPr>
          <p:cNvSpPr>
            <a:spLocks noGrp="1"/>
          </p:cNvSpPr>
          <p:nvPr>
            <p:ph idx="1"/>
          </p:nvPr>
        </p:nvSpPr>
        <p:spPr/>
        <p:txBody>
          <a:bodyPr/>
          <a:lstStyle/>
          <a:p>
            <a:endParaRPr lang="en-US"/>
          </a:p>
        </p:txBody>
      </p:sp>
      <p:sp>
        <p:nvSpPr>
          <p:cNvPr id="7" name="Footer Placeholder 2">
            <a:extLst>
              <a:ext uri="{FF2B5EF4-FFF2-40B4-BE49-F238E27FC236}">
                <a16:creationId xmlns:a16="http://schemas.microsoft.com/office/drawing/2014/main" id="{FF9DFD95-9C26-446C-A93E-C3CCFE13B6FB}"/>
              </a:ext>
            </a:extLst>
          </p:cNvPr>
          <p:cNvSpPr>
            <a:spLocks noGrp="1"/>
          </p:cNvSpPr>
          <p:nvPr>
            <p:ph type="ftr" sz="quarter" idx="11"/>
          </p:nvPr>
        </p:nvSpPr>
        <p:spPr/>
        <p:txBody>
          <a:bodyPr/>
          <a:lstStyle/>
          <a:p>
            <a:r>
              <a:rPr lang="en-US" sz="1800" dirty="0"/>
              <a:t>Hilary Weaver-Robb  |  @g33klady  |  github.com/g33klady</a:t>
            </a:r>
          </a:p>
        </p:txBody>
      </p:sp>
      <p:pic>
        <p:nvPicPr>
          <p:cNvPr id="2050" name="Picture 2" descr="Image result for questions meme">
            <a:extLst>
              <a:ext uri="{FF2B5EF4-FFF2-40B4-BE49-F238E27FC236}">
                <a16:creationId xmlns:a16="http://schemas.microsoft.com/office/drawing/2014/main" id="{61D2B750-1EF0-4544-86FC-B3BFF66BA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252" y="1715879"/>
            <a:ext cx="4097337" cy="409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379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63C3-D7E2-457C-AF1A-DD672D5C8903}"/>
              </a:ext>
            </a:extLst>
          </p:cNvPr>
          <p:cNvSpPr>
            <a:spLocks noGrp="1"/>
          </p:cNvSpPr>
          <p:nvPr>
            <p:ph type="title"/>
          </p:nvPr>
        </p:nvSpPr>
        <p:spPr/>
        <p:txBody>
          <a:bodyPr/>
          <a:lstStyle/>
          <a:p>
            <a:r>
              <a:rPr lang="en-US" dirty="0"/>
              <a:t>Commits and PRs</a:t>
            </a:r>
          </a:p>
        </p:txBody>
      </p:sp>
      <p:sp>
        <p:nvSpPr>
          <p:cNvPr id="6" name="Text Placeholder 5">
            <a:extLst>
              <a:ext uri="{FF2B5EF4-FFF2-40B4-BE49-F238E27FC236}">
                <a16:creationId xmlns:a16="http://schemas.microsoft.com/office/drawing/2014/main" id="{55DDC1A0-1B24-4BCB-BCAF-EA1FCE824940}"/>
              </a:ext>
            </a:extLst>
          </p:cNvPr>
          <p:cNvSpPr>
            <a:spLocks noGrp="1"/>
          </p:cNvSpPr>
          <p:nvPr>
            <p:ph type="body" idx="1"/>
          </p:nvPr>
        </p:nvSpPr>
        <p:spPr/>
        <p:txBody>
          <a:bodyPr/>
          <a:lstStyle/>
          <a:p>
            <a:endParaRPr lang="en-US"/>
          </a:p>
        </p:txBody>
      </p:sp>
      <p:sp>
        <p:nvSpPr>
          <p:cNvPr id="5" name="Footer Placeholder 2">
            <a:extLst>
              <a:ext uri="{FF2B5EF4-FFF2-40B4-BE49-F238E27FC236}">
                <a16:creationId xmlns:a16="http://schemas.microsoft.com/office/drawing/2014/main" id="{59CE84CF-A55F-46EC-9273-2FEFC058193B}"/>
              </a:ext>
            </a:extLst>
          </p:cNvPr>
          <p:cNvSpPr>
            <a:spLocks noGrp="1"/>
          </p:cNvSpPr>
          <p:nvPr>
            <p:ph type="ftr" sz="quarter" idx="11"/>
          </p:nvPr>
        </p:nvSpPr>
        <p:spPr/>
        <p:txBody>
          <a:bodyPr/>
          <a:lstStyle/>
          <a:p>
            <a:r>
              <a:rPr lang="en-US" sz="1800" dirty="0"/>
              <a:t>Hilary Weaver-Robb  |  @g33klady  |  github.com/g33klady</a:t>
            </a:r>
          </a:p>
        </p:txBody>
      </p:sp>
    </p:spTree>
    <p:extLst>
      <p:ext uri="{BB962C8B-B14F-4D97-AF65-F5344CB8AC3E}">
        <p14:creationId xmlns:p14="http://schemas.microsoft.com/office/powerpoint/2010/main" val="3556657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AA760-3CF4-47CB-9F34-7E7C9C2B3442}"/>
              </a:ext>
            </a:extLst>
          </p:cNvPr>
          <p:cNvSpPr>
            <a:spLocks noGrp="1"/>
          </p:cNvSpPr>
          <p:nvPr>
            <p:ph idx="1"/>
          </p:nvPr>
        </p:nvSpPr>
        <p:spPr>
          <a:xfrm>
            <a:off x="838200" y="463463"/>
            <a:ext cx="10515600" cy="5507031"/>
          </a:xfrm>
        </p:spPr>
        <p:txBody>
          <a:bodyPr/>
          <a:lstStyle/>
          <a:p>
            <a:pPr marL="0" indent="0">
              <a:buNone/>
            </a:pPr>
            <a:r>
              <a:rPr lang="en-US" sz="4800" b="1" dirty="0">
                <a:solidFill>
                  <a:schemeClr val="accent1"/>
                </a:solidFill>
              </a:rPr>
              <a:t>Version control </a:t>
            </a:r>
            <a:r>
              <a:rPr lang="en-US" sz="4800" b="1" dirty="0"/>
              <a:t>(or source control)</a:t>
            </a:r>
            <a:r>
              <a:rPr lang="en-US" sz="4800" dirty="0"/>
              <a:t> is a system that records changes to a file or set of files over time so that you can recall specific </a:t>
            </a:r>
            <a:r>
              <a:rPr lang="en-US" sz="4800" b="1" dirty="0"/>
              <a:t>versions</a:t>
            </a:r>
            <a:r>
              <a:rPr lang="en-US" sz="4800" dirty="0"/>
              <a:t> later. </a:t>
            </a:r>
          </a:p>
          <a:p>
            <a:pPr marL="0" indent="0">
              <a:buNone/>
            </a:pPr>
            <a:endParaRPr lang="en-US" dirty="0"/>
          </a:p>
        </p:txBody>
      </p:sp>
      <p:sp>
        <p:nvSpPr>
          <p:cNvPr id="6" name="Footer Placeholder 2">
            <a:extLst>
              <a:ext uri="{FF2B5EF4-FFF2-40B4-BE49-F238E27FC236}">
                <a16:creationId xmlns:a16="http://schemas.microsoft.com/office/drawing/2014/main" id="{8A14F8FE-B73B-49E6-9161-876B2A0643B8}"/>
              </a:ext>
            </a:extLst>
          </p:cNvPr>
          <p:cNvSpPr>
            <a:spLocks noGrp="1"/>
          </p:cNvSpPr>
          <p:nvPr>
            <p:ph type="ftr" sz="quarter" idx="11"/>
          </p:nvPr>
        </p:nvSpPr>
        <p:spPr/>
        <p:txBody>
          <a:bodyPr/>
          <a:lstStyle/>
          <a:p>
            <a:r>
              <a:rPr lang="en-US" sz="1800" dirty="0"/>
              <a:t>Hilary Weaver-Robb  |  @g33klady  |  github.com/g33klady</a:t>
            </a:r>
          </a:p>
        </p:txBody>
      </p:sp>
      <p:sp>
        <p:nvSpPr>
          <p:cNvPr id="5" name="TextBox 4">
            <a:extLst>
              <a:ext uri="{FF2B5EF4-FFF2-40B4-BE49-F238E27FC236}">
                <a16:creationId xmlns:a16="http://schemas.microsoft.com/office/drawing/2014/main" id="{ED065180-6281-41C9-81D2-947D3A29EDE5}"/>
              </a:ext>
            </a:extLst>
          </p:cNvPr>
          <p:cNvSpPr txBox="1"/>
          <p:nvPr/>
        </p:nvSpPr>
        <p:spPr>
          <a:xfrm>
            <a:off x="498343" y="5446766"/>
            <a:ext cx="5783484" cy="261610"/>
          </a:xfrm>
          <a:prstGeom prst="rect">
            <a:avLst/>
          </a:prstGeom>
          <a:noFill/>
        </p:spPr>
        <p:txBody>
          <a:bodyPr wrap="square" rtlCol="0">
            <a:spAutoFit/>
          </a:bodyPr>
          <a:lstStyle/>
          <a:p>
            <a:r>
              <a:rPr lang="en-US" sz="1100" dirty="0">
                <a:solidFill>
                  <a:schemeClr val="tx1">
                    <a:lumMod val="50000"/>
                    <a:lumOff val="50000"/>
                  </a:schemeClr>
                </a:solidFill>
              </a:rPr>
              <a:t>https://git-scm.com/book/en/v2/Getting-Started-About-Version-Control</a:t>
            </a:r>
          </a:p>
        </p:txBody>
      </p:sp>
    </p:spTree>
    <p:extLst>
      <p:ext uri="{BB962C8B-B14F-4D97-AF65-F5344CB8AC3E}">
        <p14:creationId xmlns:p14="http://schemas.microsoft.com/office/powerpoint/2010/main" val="363338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9841-E0BC-4770-991E-0C2D733F6398}"/>
              </a:ext>
            </a:extLst>
          </p:cNvPr>
          <p:cNvSpPr>
            <a:spLocks noGrp="1"/>
          </p:cNvSpPr>
          <p:nvPr>
            <p:ph type="title"/>
          </p:nvPr>
        </p:nvSpPr>
        <p:spPr/>
        <p:txBody>
          <a:bodyPr/>
          <a:lstStyle/>
          <a:p>
            <a:r>
              <a:rPr lang="en-US" dirty="0"/>
              <a:t>Version control</a:t>
            </a:r>
          </a:p>
        </p:txBody>
      </p:sp>
      <p:sp>
        <p:nvSpPr>
          <p:cNvPr id="6" name="Footer Placeholder 2">
            <a:extLst>
              <a:ext uri="{FF2B5EF4-FFF2-40B4-BE49-F238E27FC236}">
                <a16:creationId xmlns:a16="http://schemas.microsoft.com/office/drawing/2014/main" id="{AA210D9F-E7FE-414E-89F2-2A5068FA6768}"/>
              </a:ext>
            </a:extLst>
          </p:cNvPr>
          <p:cNvSpPr>
            <a:spLocks noGrp="1"/>
          </p:cNvSpPr>
          <p:nvPr>
            <p:ph type="ftr" sz="quarter" idx="11"/>
          </p:nvPr>
        </p:nvSpPr>
        <p:spPr/>
        <p:txBody>
          <a:bodyPr/>
          <a:lstStyle/>
          <a:p>
            <a:r>
              <a:rPr lang="en-US" sz="1800" dirty="0"/>
              <a:t>Hilary Weaver-Robb  |  @g33klady  |  github.com/g33klady</a:t>
            </a:r>
          </a:p>
        </p:txBody>
      </p:sp>
      <p:pic>
        <p:nvPicPr>
          <p:cNvPr id="5" name="Picture 4">
            <a:extLst>
              <a:ext uri="{FF2B5EF4-FFF2-40B4-BE49-F238E27FC236}">
                <a16:creationId xmlns:a16="http://schemas.microsoft.com/office/drawing/2014/main" id="{454D4D2B-BE87-4FDA-9B75-4BAB9DF35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456" y="3507649"/>
            <a:ext cx="1569433" cy="2016721"/>
          </a:xfrm>
          <a:prstGeom prst="rect">
            <a:avLst/>
          </a:prstGeom>
        </p:spPr>
      </p:pic>
      <p:pic>
        <p:nvPicPr>
          <p:cNvPr id="8" name="Picture 7">
            <a:extLst>
              <a:ext uri="{FF2B5EF4-FFF2-40B4-BE49-F238E27FC236}">
                <a16:creationId xmlns:a16="http://schemas.microsoft.com/office/drawing/2014/main" id="{8C3B6BB0-D64C-4A0E-93F0-5EE6C52605E6}"/>
              </a:ext>
            </a:extLst>
          </p:cNvPr>
          <p:cNvPicPr>
            <a:picLocks noChangeAspect="1"/>
          </p:cNvPicPr>
          <p:nvPr/>
        </p:nvPicPr>
        <p:blipFill rotWithShape="1">
          <a:blip r:embed="rId4">
            <a:extLst>
              <a:ext uri="{28A0092B-C50C-407E-A947-70E740481C1C}">
                <a14:useLocalDpi xmlns:a14="http://schemas.microsoft.com/office/drawing/2010/main" val="0"/>
              </a:ext>
            </a:extLst>
          </a:blip>
          <a:srcRect l="24299" t="24475" r="21401" b="24641"/>
          <a:stretch/>
        </p:blipFill>
        <p:spPr>
          <a:xfrm>
            <a:off x="4940692" y="1434366"/>
            <a:ext cx="2008961" cy="1882575"/>
          </a:xfrm>
          <a:prstGeom prst="rect">
            <a:avLst/>
          </a:prstGeom>
        </p:spPr>
      </p:pic>
      <p:pic>
        <p:nvPicPr>
          <p:cNvPr id="10" name="Picture 9">
            <a:extLst>
              <a:ext uri="{FF2B5EF4-FFF2-40B4-BE49-F238E27FC236}">
                <a16:creationId xmlns:a16="http://schemas.microsoft.com/office/drawing/2014/main" id="{8D1267F9-EAD5-4DDC-8C14-6A4579F057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6683" y="1194553"/>
            <a:ext cx="2362200" cy="2362200"/>
          </a:xfrm>
          <a:prstGeom prst="rect">
            <a:avLst/>
          </a:prstGeom>
        </p:spPr>
      </p:pic>
      <p:pic>
        <p:nvPicPr>
          <p:cNvPr id="12" name="Picture 11">
            <a:extLst>
              <a:ext uri="{FF2B5EF4-FFF2-40B4-BE49-F238E27FC236}">
                <a16:creationId xmlns:a16="http://schemas.microsoft.com/office/drawing/2014/main" id="{CC993424-7945-4247-A6EA-756957AB0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520" y="1715477"/>
            <a:ext cx="3161896" cy="1320352"/>
          </a:xfrm>
          <a:prstGeom prst="rect">
            <a:avLst/>
          </a:prstGeom>
        </p:spPr>
      </p:pic>
      <p:pic>
        <p:nvPicPr>
          <p:cNvPr id="14" name="Picture 13">
            <a:extLst>
              <a:ext uri="{FF2B5EF4-FFF2-40B4-BE49-F238E27FC236}">
                <a16:creationId xmlns:a16="http://schemas.microsoft.com/office/drawing/2014/main" id="{A42F5C83-20CA-4743-81EB-33DD2D655A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394" y="3630431"/>
            <a:ext cx="2960149" cy="1771156"/>
          </a:xfrm>
          <a:prstGeom prst="rect">
            <a:avLst/>
          </a:prstGeom>
        </p:spPr>
      </p:pic>
      <p:pic>
        <p:nvPicPr>
          <p:cNvPr id="18" name="Picture 17">
            <a:extLst>
              <a:ext uri="{FF2B5EF4-FFF2-40B4-BE49-F238E27FC236}">
                <a16:creationId xmlns:a16="http://schemas.microsoft.com/office/drawing/2014/main" id="{F23C7A39-DB17-4334-9E75-A6257F1F74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3929" y="3631782"/>
            <a:ext cx="1307708" cy="1768455"/>
          </a:xfrm>
          <a:prstGeom prst="rect">
            <a:avLst/>
          </a:prstGeom>
        </p:spPr>
      </p:pic>
    </p:spTree>
    <p:extLst>
      <p:ext uri="{BB962C8B-B14F-4D97-AF65-F5344CB8AC3E}">
        <p14:creationId xmlns:p14="http://schemas.microsoft.com/office/powerpoint/2010/main" val="1475612373"/>
      </p:ext>
    </p:extLst>
  </p:cSld>
  <p:clrMapOvr>
    <a:masterClrMapping/>
  </p:clrMapOvr>
</p:sld>
</file>

<file path=ppt/theme/theme1.xml><?xml version="1.0" encoding="utf-8"?>
<a:theme xmlns:a="http://schemas.openxmlformats.org/drawingml/2006/main" name="g33klady_template">
  <a:themeElements>
    <a:clrScheme name="g33klady theme">
      <a:dk1>
        <a:srgbClr val="005CFF"/>
      </a:dk1>
      <a:lt1>
        <a:sysClr val="window" lastClr="FFFFFF"/>
      </a:lt1>
      <a:dk2>
        <a:srgbClr val="112B48"/>
      </a:dk2>
      <a:lt2>
        <a:srgbClr val="F2F2F2"/>
      </a:lt2>
      <a:accent1>
        <a:srgbClr val="005CFF"/>
      </a:accent1>
      <a:accent2>
        <a:srgbClr val="112B48"/>
      </a:accent2>
      <a:accent3>
        <a:srgbClr val="F2F2F2"/>
      </a:accent3>
      <a:accent4>
        <a:srgbClr val="FFC000"/>
      </a:accent4>
      <a:accent5>
        <a:srgbClr val="5B9BD5"/>
      </a:accent5>
      <a:accent6>
        <a:srgbClr val="70AD47"/>
      </a:accent6>
      <a:hlink>
        <a:srgbClr val="005CFF"/>
      </a:hlink>
      <a:folHlink>
        <a:srgbClr val="112B4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33klady_template.potx" id="{F1CA4300-6678-4871-A87D-EF4696DE3E58}" vid="{DDB28916-9209-428E-9ECE-04B4F0331F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g33klady_template</Template>
  <TotalTime>0</TotalTime>
  <Words>6418</Words>
  <Application>Microsoft Office PowerPoint</Application>
  <PresentationFormat>Widescreen</PresentationFormat>
  <Paragraphs>447</Paragraphs>
  <Slides>63</Slides>
  <Notes>56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Bitter</vt:lpstr>
      <vt:lpstr>Calibri</vt:lpstr>
      <vt:lpstr>Roboto</vt:lpstr>
      <vt:lpstr>Segoe UI</vt:lpstr>
      <vt:lpstr>g33klady_template</vt:lpstr>
      <vt:lpstr>Digging In</vt:lpstr>
      <vt:lpstr>New slides, who dis?</vt:lpstr>
      <vt:lpstr>PowerPoint Presentation</vt:lpstr>
      <vt:lpstr>Story time!</vt:lpstr>
      <vt:lpstr>Digging in to Digging In</vt:lpstr>
      <vt:lpstr>PowerPoint Presentation</vt:lpstr>
      <vt:lpstr>Commits and PRs</vt:lpstr>
      <vt:lpstr>PowerPoint Presentation</vt:lpstr>
      <vt:lpstr>Version control</vt:lpstr>
      <vt:lpstr>Version control</vt:lpstr>
      <vt:lpstr>Commits</vt:lpstr>
      <vt:lpstr>Pull Requests or PRs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PRs</vt:lpstr>
      <vt:lpstr>PRs</vt:lpstr>
      <vt:lpstr>Why care about commits and PRs?</vt:lpstr>
      <vt:lpstr>How to see commits and PRs?</vt:lpstr>
      <vt:lpstr>Static Analysis &amp; Code Coverage</vt:lpstr>
      <vt:lpstr>PowerPoint Presentation</vt:lpstr>
      <vt:lpstr>Static Analysis</vt:lpstr>
      <vt:lpstr>PowerPoint Presentation</vt:lpstr>
      <vt:lpstr>Types of Issues</vt:lpstr>
      <vt:lpstr>SonarQube</vt:lpstr>
      <vt:lpstr>PowerPoint Presentation</vt:lpstr>
      <vt:lpstr>PowerPoint Presentation</vt:lpstr>
      <vt:lpstr>PowerPoint Presentation</vt:lpstr>
      <vt:lpstr>PowerPoint Presentation</vt:lpstr>
      <vt:lpstr>Why care about static analysis?</vt:lpstr>
      <vt:lpstr>Code Coverage</vt:lpstr>
      <vt:lpstr>PowerPoint Presentation</vt:lpstr>
      <vt:lpstr>PowerPoint Presentation</vt:lpstr>
      <vt:lpstr>PowerPoint Presentation</vt:lpstr>
      <vt:lpstr>Why care if it’s such a gamble?</vt:lpstr>
      <vt:lpstr>PowerPoint Presentation</vt:lpstr>
      <vt:lpstr>PowerPoint Presentation</vt:lpstr>
      <vt:lpstr>PowerPoint Presentation</vt:lpstr>
      <vt:lpstr>PowerPoint Presentation</vt:lpstr>
      <vt:lpstr>PowerPoint Presentation</vt:lpstr>
      <vt:lpstr>How to see static analysis and code coverage?</vt:lpstr>
      <vt:lpstr>Dev Tools</vt:lpstr>
      <vt:lpstr>Dev tools</vt:lpstr>
      <vt:lpstr>PowerPoint Presentation</vt:lpstr>
      <vt:lpstr>PowerPoint Presentation</vt:lpstr>
      <vt:lpstr>PowerPoint Presentation</vt:lpstr>
      <vt:lpstr>PowerPoint Presentation</vt:lpstr>
      <vt:lpstr>PowerPoint Presentation</vt:lpstr>
      <vt:lpstr>PowerPoint Presentation</vt:lpstr>
      <vt:lpstr>No browser? No problem!</vt:lpstr>
      <vt:lpstr>Why use dev tools?</vt:lpstr>
      <vt:lpstr>Other tools</vt:lpstr>
      <vt:lpstr>Other tools to dig in</vt:lpstr>
      <vt:lpstr>So dig in!</vt:lpstr>
      <vt:lpstr>Dig it!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Digging In</dc:title>
  <dc:creator>Hilary Weaver-Robb</dc:creator>
  <cp:lastModifiedBy>Hilary Weaver-Robb</cp:lastModifiedBy>
  <cp:revision>65</cp:revision>
  <dcterms:created xsi:type="dcterms:W3CDTF">2018-08-20T02:52:40Z</dcterms:created>
  <dcterms:modified xsi:type="dcterms:W3CDTF">2020-01-08T16:37:49Z</dcterms:modified>
</cp:coreProperties>
</file>